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7391" r:id="rId1"/>
    <p:sldMasterId id="2147487372" r:id="rId2"/>
    <p:sldMasterId id="2147483867" r:id="rId3"/>
  </p:sldMasterIdLst>
  <p:notesMasterIdLst>
    <p:notesMasterId r:id="rId55"/>
  </p:notesMasterIdLst>
  <p:handoutMasterIdLst>
    <p:handoutMasterId r:id="rId56"/>
  </p:handoutMasterIdLst>
  <p:sldIdLst>
    <p:sldId id="256" r:id="rId4"/>
    <p:sldId id="344" r:id="rId5"/>
    <p:sldId id="560" r:id="rId6"/>
    <p:sldId id="488" r:id="rId7"/>
    <p:sldId id="468" r:id="rId8"/>
    <p:sldId id="477" r:id="rId9"/>
    <p:sldId id="521" r:id="rId10"/>
    <p:sldId id="490" r:id="rId11"/>
    <p:sldId id="638" r:id="rId12"/>
    <p:sldId id="639" r:id="rId13"/>
    <p:sldId id="696" r:id="rId14"/>
    <p:sldId id="682" r:id="rId15"/>
    <p:sldId id="701" r:id="rId16"/>
    <p:sldId id="702" r:id="rId17"/>
    <p:sldId id="614" r:id="rId18"/>
    <p:sldId id="615" r:id="rId19"/>
    <p:sldId id="616" r:id="rId20"/>
    <p:sldId id="678" r:id="rId21"/>
    <p:sldId id="679" r:id="rId22"/>
    <p:sldId id="680" r:id="rId23"/>
    <p:sldId id="681" r:id="rId24"/>
    <p:sldId id="693" r:id="rId25"/>
    <p:sldId id="546" r:id="rId26"/>
    <p:sldId id="547" r:id="rId27"/>
    <p:sldId id="548" r:id="rId28"/>
    <p:sldId id="683" r:id="rId29"/>
    <p:sldId id="684" r:id="rId30"/>
    <p:sldId id="561" r:id="rId31"/>
    <p:sldId id="685" r:id="rId32"/>
    <p:sldId id="562" r:id="rId33"/>
    <p:sldId id="646" r:id="rId34"/>
    <p:sldId id="650" r:id="rId35"/>
    <p:sldId id="653" r:id="rId36"/>
    <p:sldId id="654" r:id="rId37"/>
    <p:sldId id="655" r:id="rId38"/>
    <p:sldId id="694" r:id="rId39"/>
    <p:sldId id="641" r:id="rId40"/>
    <p:sldId id="544" r:id="rId41"/>
    <p:sldId id="686" r:id="rId42"/>
    <p:sldId id="687" r:id="rId43"/>
    <p:sldId id="697" r:id="rId44"/>
    <p:sldId id="671" r:id="rId45"/>
    <p:sldId id="689" r:id="rId46"/>
    <p:sldId id="674" r:id="rId47"/>
    <p:sldId id="695" r:id="rId48"/>
    <p:sldId id="675" r:id="rId49"/>
    <p:sldId id="700" r:id="rId50"/>
    <p:sldId id="690" r:id="rId51"/>
    <p:sldId id="699" r:id="rId52"/>
    <p:sldId id="692" r:id="rId53"/>
    <p:sldId id="584" r:id="rId54"/>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6600CC"/>
    <a:srgbClr val="996600"/>
    <a:srgbClr val="FFFFCC"/>
    <a:srgbClr val="0000CC"/>
    <a:srgbClr val="006600"/>
    <a:srgbClr val="0033CC"/>
    <a:srgbClr val="FF9933"/>
    <a:srgbClr val="70BDD2"/>
    <a:srgbClr val="E9F1FF"/>
  </p:clrMru>
</p:presentationPr>
</file>

<file path=ppt/tableStyles.xml><?xml version="1.0" encoding="utf-8"?>
<a:tblStyleLst xmlns:a="http://schemas.openxmlformats.org/drawingml/2006/main" def="{5C22544A-7EE6-4342-B048-85BDC9FD1C3A}">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28" autoAdjust="0"/>
    <p:restoredTop sz="86736" autoAdjust="0"/>
  </p:normalViewPr>
  <p:slideViewPr>
    <p:cSldViewPr>
      <p:cViewPr varScale="1">
        <p:scale>
          <a:sx n="56" d="100"/>
          <a:sy n="56" d="100"/>
        </p:scale>
        <p:origin x="-1248"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74"/>
    </p:cViewPr>
  </p:sorterViewPr>
  <p:notesViewPr>
    <p:cSldViewPr>
      <p:cViewPr varScale="1">
        <p:scale>
          <a:sx n="72" d="100"/>
          <a:sy n="72" d="100"/>
        </p:scale>
        <p:origin x="-2220" y="-10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ea typeface="新細明體" pitchFamily="18" charset="-120"/>
              </a:defRPr>
            </a:lvl1pPr>
          </a:lstStyle>
          <a:p>
            <a:pPr>
              <a:defRPr/>
            </a:pPr>
            <a:fld id="{0AA4F09E-1F80-4877-90E3-4884F98BEE19}" type="datetimeFigureOut">
              <a:rPr lang="zh-TW" altLang="en-US"/>
              <a:pPr>
                <a:defRPr/>
              </a:pPr>
              <a:t>2013/8/1</a:t>
            </a:fld>
            <a:endParaRPr lang="zh-TW" altLang="en-US"/>
          </a:p>
        </p:txBody>
      </p:sp>
      <p:sp>
        <p:nvSpPr>
          <p:cNvPr id="4" name="頁尾版面配置區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alibri" pitchFamily="34"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itchFamily="34" charset="0"/>
                <a:ea typeface="新細明體" pitchFamily="18" charset="-120"/>
              </a:defRPr>
            </a:lvl1pPr>
          </a:lstStyle>
          <a:p>
            <a:pPr>
              <a:defRPr/>
            </a:pPr>
            <a:fld id="{B986E98D-4808-4B23-82A7-18C7F91AFA6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ea typeface="新細明體" pitchFamily="18" charset="-120"/>
              </a:defRPr>
            </a:lvl1pPr>
          </a:lstStyle>
          <a:p>
            <a:pPr>
              <a:defRPr/>
            </a:pPr>
            <a:fld id="{FB3AD225-6098-4B77-8E12-C179D2C1D126}" type="datetimeFigureOut">
              <a:rPr lang="zh-TW" altLang="en-US"/>
              <a:pPr>
                <a:defRPr/>
              </a:pPr>
              <a:t>2013/8/1</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itchFamily="34" charset="0"/>
                <a:ea typeface="新細明體" pitchFamily="18" charset="-120"/>
              </a:defRPr>
            </a:lvl1pPr>
          </a:lstStyle>
          <a:p>
            <a:pPr>
              <a:defRPr/>
            </a:pPr>
            <a:fld id="{51D115CA-7A17-4EF0-BE8B-3D7BA516DD4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a:buFont typeface="Arial" pitchFamily="34" charset="0"/>
              <a:buChar char="•"/>
            </a:pPr>
            <a:endParaRPr lang="en-US" altLang="zh-TW" dirty="0" smtClean="0"/>
          </a:p>
        </p:txBody>
      </p:sp>
      <p:sp>
        <p:nvSpPr>
          <p:cNvPr id="34820" name="投影片編號版面配置區 4"/>
          <p:cNvSpPr>
            <a:spLocks noGrp="1"/>
          </p:cNvSpPr>
          <p:nvPr>
            <p:ph type="sldNum" sz="quarter" idx="5"/>
          </p:nvPr>
        </p:nvSpPr>
        <p:spPr bwMode="auto">
          <a:noFill/>
          <a:ln>
            <a:miter lim="800000"/>
            <a:headEnd/>
            <a:tailEnd/>
          </a:ln>
        </p:spPr>
        <p:txBody>
          <a:bodyPr/>
          <a:lstStyle/>
          <a:p>
            <a:fld id="{F4696286-BDBD-495C-AFC9-A2091C11223B}" type="slidenum">
              <a:rPr lang="zh-TW" altLang="en-US" smtClean="0">
                <a:ea typeface="新細明體" charset="-120"/>
              </a:rPr>
              <a:pPr/>
              <a:t>1</a:t>
            </a:fld>
            <a:endParaRPr lang="zh-TW" altLang="en-US" smtClean="0">
              <a:ea typeface="新細明體"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zh-TW" dirty="0" smtClean="0"/>
          </a:p>
        </p:txBody>
      </p:sp>
      <p:sp>
        <p:nvSpPr>
          <p:cNvPr id="4" name="投影片編號版面配置區 3"/>
          <p:cNvSpPr>
            <a:spLocks noGrp="1"/>
          </p:cNvSpPr>
          <p:nvPr>
            <p:ph type="sldNum" sz="quarter" idx="10"/>
          </p:nvPr>
        </p:nvSpPr>
        <p:spPr/>
        <p:txBody>
          <a:bodyPr/>
          <a:lstStyle/>
          <a:p>
            <a:pPr>
              <a:defRPr/>
            </a:pPr>
            <a:fld id="{51D115CA-7A17-4EF0-BE8B-3D7BA516DD41}" type="slidenum">
              <a:rPr lang="zh-TW" altLang="en-US" smtClean="0"/>
              <a:pPr>
                <a:defRPr/>
              </a:pPr>
              <a:t>10</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buFontTx/>
              <a:buNone/>
            </a:pPr>
            <a:endParaRPr lang="zh-TW" altLang="en-US" dirty="0"/>
          </a:p>
        </p:txBody>
      </p:sp>
      <p:sp>
        <p:nvSpPr>
          <p:cNvPr id="4" name="投影片編號版面配置區 3"/>
          <p:cNvSpPr>
            <a:spLocks noGrp="1"/>
          </p:cNvSpPr>
          <p:nvPr>
            <p:ph type="sldNum" sz="quarter" idx="10"/>
          </p:nvPr>
        </p:nvSpPr>
        <p:spPr/>
        <p:txBody>
          <a:bodyPr/>
          <a:lstStyle/>
          <a:p>
            <a:pPr>
              <a:defRPr/>
            </a:pPr>
            <a:fld id="{51D115CA-7A17-4EF0-BE8B-3D7BA516DD41}" type="slidenum">
              <a:rPr lang="zh-TW" altLang="en-US" smtClean="0"/>
              <a:pPr>
                <a:defRPr/>
              </a:pPr>
              <a:t>11</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endParaRPr lang="en-US" altLang="zh-TW" dirty="0" smtClean="0"/>
          </a:p>
        </p:txBody>
      </p:sp>
      <p:sp>
        <p:nvSpPr>
          <p:cNvPr id="75780" name="Slide Number Placeholder 3"/>
          <p:cNvSpPr>
            <a:spLocks noGrp="1"/>
          </p:cNvSpPr>
          <p:nvPr>
            <p:ph type="sldNum" sz="quarter" idx="5"/>
          </p:nvPr>
        </p:nvSpPr>
        <p:spPr bwMode="auto">
          <a:noFill/>
          <a:ln>
            <a:miter lim="800000"/>
            <a:headEnd/>
            <a:tailEnd/>
          </a:ln>
        </p:spPr>
        <p:txBody>
          <a:bodyPr/>
          <a:lstStyle/>
          <a:p>
            <a:fld id="{AEC9E083-215D-409C-B0DB-72A7C9A0F06E}" type="slidenum">
              <a:rPr lang="zh-TW" altLang="en-US" smtClean="0">
                <a:ea typeface="新細明體" charset="-120"/>
              </a:rPr>
              <a:pPr/>
              <a:t>12</a:t>
            </a:fld>
            <a:endParaRPr lang="zh-TW" altLang="en-US" smtClean="0">
              <a:ea typeface="新細明體" charset="-120"/>
            </a:endParaRPr>
          </a:p>
        </p:txBody>
      </p:sp>
      <p:sp>
        <p:nvSpPr>
          <p:cNvPr id="75781" name="Date Placeholder 1"/>
          <p:cNvSpPr>
            <a:spLocks noGrp="1"/>
          </p:cNvSpPr>
          <p:nvPr>
            <p:ph type="dt" sz="quarter" idx="1"/>
          </p:nvPr>
        </p:nvSpPr>
        <p:spPr bwMode="auto">
          <a:noFill/>
          <a:ln>
            <a:miter lim="800000"/>
            <a:headEnd/>
            <a:tailEnd/>
          </a:ln>
        </p:spPr>
        <p:txBody>
          <a:bodyPr/>
          <a:lstStyle/>
          <a:p>
            <a:endParaRPr lang="zh-TW" altLang="en-US" smtClean="0">
              <a:ea typeface="新細明體"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en-US" altLang="zh-TW" dirty="0" smtClean="0"/>
          </a:p>
        </p:txBody>
      </p:sp>
      <p:sp>
        <p:nvSpPr>
          <p:cNvPr id="28676" name="投影片編號版面配置區 4"/>
          <p:cNvSpPr>
            <a:spLocks noGrp="1"/>
          </p:cNvSpPr>
          <p:nvPr>
            <p:ph type="sldNum" sz="quarter" idx="5"/>
          </p:nvPr>
        </p:nvSpPr>
        <p:spPr bwMode="auto">
          <a:noFill/>
          <a:ln>
            <a:miter lim="800000"/>
            <a:headEnd/>
            <a:tailEnd/>
          </a:ln>
        </p:spPr>
        <p:txBody>
          <a:bodyPr/>
          <a:lstStyle/>
          <a:p>
            <a:fld id="{8C30BE4A-9E3F-4759-AD8D-62DB09D9C98F}" type="slidenum">
              <a:rPr lang="zh-TW" altLang="en-US" smtClean="0"/>
              <a:pPr/>
              <a:t>13</a:t>
            </a:fld>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dirty="0" smtClean="0"/>
          </a:p>
        </p:txBody>
      </p:sp>
      <p:sp>
        <p:nvSpPr>
          <p:cNvPr id="28676" name="投影片編號版面配置區 4"/>
          <p:cNvSpPr>
            <a:spLocks noGrp="1"/>
          </p:cNvSpPr>
          <p:nvPr>
            <p:ph type="sldNum" sz="quarter" idx="5"/>
          </p:nvPr>
        </p:nvSpPr>
        <p:spPr bwMode="auto">
          <a:noFill/>
          <a:ln>
            <a:miter lim="800000"/>
            <a:headEnd/>
            <a:tailEnd/>
          </a:ln>
        </p:spPr>
        <p:txBody>
          <a:bodyPr/>
          <a:lstStyle/>
          <a:p>
            <a:fld id="{8C30BE4A-9E3F-4759-AD8D-62DB09D9C98F}" type="slidenum">
              <a:rPr lang="zh-TW" altLang="en-US" smtClean="0"/>
              <a:pPr/>
              <a:t>14</a:t>
            </a:fld>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en-US" altLang="zh-TW" dirty="0" smtClean="0"/>
          </a:p>
        </p:txBody>
      </p:sp>
      <p:sp>
        <p:nvSpPr>
          <p:cNvPr id="28676" name="投影片編號版面配置區 4"/>
          <p:cNvSpPr>
            <a:spLocks noGrp="1"/>
          </p:cNvSpPr>
          <p:nvPr>
            <p:ph type="sldNum" sz="quarter" idx="5"/>
          </p:nvPr>
        </p:nvSpPr>
        <p:spPr bwMode="auto">
          <a:noFill/>
          <a:ln>
            <a:miter lim="800000"/>
            <a:headEnd/>
            <a:tailEnd/>
          </a:ln>
        </p:spPr>
        <p:txBody>
          <a:bodyPr/>
          <a:lstStyle/>
          <a:p>
            <a:fld id="{8C30BE4A-9E3F-4759-AD8D-62DB09D9C98F}" type="slidenum">
              <a:rPr lang="zh-TW" altLang="en-US" smtClean="0"/>
              <a:pPr/>
              <a:t>15</a:t>
            </a:fld>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en-US" altLang="zh-TW" dirty="0" smtClean="0"/>
          </a:p>
        </p:txBody>
      </p:sp>
      <p:sp>
        <p:nvSpPr>
          <p:cNvPr id="28676" name="投影片編號版面配置區 4"/>
          <p:cNvSpPr>
            <a:spLocks noGrp="1"/>
          </p:cNvSpPr>
          <p:nvPr>
            <p:ph type="sldNum" sz="quarter" idx="5"/>
          </p:nvPr>
        </p:nvSpPr>
        <p:spPr bwMode="auto">
          <a:noFill/>
          <a:ln>
            <a:miter lim="800000"/>
            <a:headEnd/>
            <a:tailEnd/>
          </a:ln>
        </p:spPr>
        <p:txBody>
          <a:bodyPr/>
          <a:lstStyle/>
          <a:p>
            <a:fld id="{8C30BE4A-9E3F-4759-AD8D-62DB09D9C98F}" type="slidenum">
              <a:rPr lang="zh-TW" altLang="en-US" smtClean="0"/>
              <a:pPr/>
              <a:t>16</a:t>
            </a:fld>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en-US" altLang="zh-TW" dirty="0" smtClean="0"/>
          </a:p>
        </p:txBody>
      </p:sp>
      <p:sp>
        <p:nvSpPr>
          <p:cNvPr id="28676" name="投影片編號版面配置區 4"/>
          <p:cNvSpPr>
            <a:spLocks noGrp="1"/>
          </p:cNvSpPr>
          <p:nvPr>
            <p:ph type="sldNum" sz="quarter" idx="5"/>
          </p:nvPr>
        </p:nvSpPr>
        <p:spPr bwMode="auto">
          <a:noFill/>
          <a:ln>
            <a:miter lim="800000"/>
            <a:headEnd/>
            <a:tailEnd/>
          </a:ln>
        </p:spPr>
        <p:txBody>
          <a:bodyPr/>
          <a:lstStyle/>
          <a:p>
            <a:fld id="{8C30BE4A-9E3F-4759-AD8D-62DB09D9C98F}" type="slidenum">
              <a:rPr lang="zh-TW" altLang="en-US" smtClean="0"/>
              <a:pPr/>
              <a:t>17</a:t>
            </a:fld>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en-US" altLang="zh-TW" dirty="0" smtClean="0"/>
          </a:p>
        </p:txBody>
      </p:sp>
      <p:sp>
        <p:nvSpPr>
          <p:cNvPr id="28676" name="投影片編號版面配置區 4"/>
          <p:cNvSpPr>
            <a:spLocks noGrp="1"/>
          </p:cNvSpPr>
          <p:nvPr>
            <p:ph type="sldNum" sz="quarter" idx="5"/>
          </p:nvPr>
        </p:nvSpPr>
        <p:spPr bwMode="auto">
          <a:noFill/>
          <a:ln>
            <a:miter lim="800000"/>
            <a:headEnd/>
            <a:tailEnd/>
          </a:ln>
        </p:spPr>
        <p:txBody>
          <a:bodyPr/>
          <a:lstStyle/>
          <a:p>
            <a:fld id="{8C30BE4A-9E3F-4759-AD8D-62DB09D9C98F}" type="slidenum">
              <a:rPr lang="zh-TW" altLang="en-US" smtClean="0"/>
              <a:pPr/>
              <a:t>18</a:t>
            </a:fld>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en-US" altLang="zh-TW" dirty="0" smtClean="0"/>
          </a:p>
        </p:txBody>
      </p:sp>
      <p:sp>
        <p:nvSpPr>
          <p:cNvPr id="28676" name="投影片編號版面配置區 4"/>
          <p:cNvSpPr>
            <a:spLocks noGrp="1"/>
          </p:cNvSpPr>
          <p:nvPr>
            <p:ph type="sldNum" sz="quarter" idx="5"/>
          </p:nvPr>
        </p:nvSpPr>
        <p:spPr bwMode="auto">
          <a:noFill/>
          <a:ln>
            <a:miter lim="800000"/>
            <a:headEnd/>
            <a:tailEnd/>
          </a:ln>
        </p:spPr>
        <p:txBody>
          <a:bodyPr/>
          <a:lstStyle/>
          <a:p>
            <a:fld id="{8C30BE4A-9E3F-4759-AD8D-62DB09D9C98F}" type="slidenum">
              <a:rPr lang="zh-TW" altLang="en-US" smtClean="0"/>
              <a:pPr/>
              <a:t>19</a:t>
            </a:fld>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7891" name="備忘稿版面配置區 2"/>
          <p:cNvSpPr>
            <a:spLocks noGrp="1"/>
          </p:cNvSpPr>
          <p:nvPr>
            <p:ph type="body" idx="1"/>
          </p:nvPr>
        </p:nvSpPr>
        <p:spPr bwMode="auto">
          <a:noFill/>
        </p:spPr>
        <p:txBody>
          <a:bodyPr/>
          <a:lstStyle/>
          <a:p>
            <a:pPr>
              <a:buFont typeface="Arial" pitchFamily="34" charset="0"/>
              <a:buChar char="•"/>
            </a:pPr>
            <a:endParaRPr lang="zh-TW" altLang="en-US" dirty="0" smtClean="0"/>
          </a:p>
        </p:txBody>
      </p:sp>
      <p:sp>
        <p:nvSpPr>
          <p:cNvPr id="37892" name="投影片編號版面配置區 4"/>
          <p:cNvSpPr>
            <a:spLocks noGrp="1"/>
          </p:cNvSpPr>
          <p:nvPr>
            <p:ph type="sldNum" sz="quarter" idx="5"/>
          </p:nvPr>
        </p:nvSpPr>
        <p:spPr bwMode="auto">
          <a:noFill/>
          <a:ln>
            <a:miter lim="800000"/>
            <a:headEnd/>
            <a:tailEnd/>
          </a:ln>
        </p:spPr>
        <p:txBody>
          <a:bodyPr/>
          <a:lstStyle/>
          <a:p>
            <a:fld id="{1D14FCC1-6F58-4FB4-A6DC-F635E005F745}" type="slidenum">
              <a:rPr lang="zh-TW" altLang="en-US" smtClean="0">
                <a:ea typeface="新細明體" charset="-120"/>
              </a:rPr>
              <a:pPr/>
              <a:t>2</a:t>
            </a:fld>
            <a:endParaRPr lang="zh-TW" altLang="en-US" smtClean="0">
              <a:ea typeface="新細明體" charset="-12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en-US" altLang="zh-TW" dirty="0" smtClean="0"/>
          </a:p>
        </p:txBody>
      </p:sp>
      <p:sp>
        <p:nvSpPr>
          <p:cNvPr id="28676" name="投影片編號版面配置區 4"/>
          <p:cNvSpPr>
            <a:spLocks noGrp="1"/>
          </p:cNvSpPr>
          <p:nvPr>
            <p:ph type="sldNum" sz="quarter" idx="5"/>
          </p:nvPr>
        </p:nvSpPr>
        <p:spPr bwMode="auto">
          <a:noFill/>
          <a:ln>
            <a:miter lim="800000"/>
            <a:headEnd/>
            <a:tailEnd/>
          </a:ln>
        </p:spPr>
        <p:txBody>
          <a:bodyPr/>
          <a:lstStyle/>
          <a:p>
            <a:fld id="{8C30BE4A-9E3F-4759-AD8D-62DB09D9C98F}" type="slidenum">
              <a:rPr lang="zh-TW" altLang="en-US" smtClean="0"/>
              <a:pPr/>
              <a:t>20</a:t>
            </a:fld>
            <a:endParaRPr lang="zh-TW"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en-US" altLang="zh-TW" dirty="0" smtClean="0"/>
          </a:p>
        </p:txBody>
      </p:sp>
      <p:sp>
        <p:nvSpPr>
          <p:cNvPr id="28676" name="投影片編號版面配置區 4"/>
          <p:cNvSpPr>
            <a:spLocks noGrp="1"/>
          </p:cNvSpPr>
          <p:nvPr>
            <p:ph type="sldNum" sz="quarter" idx="5"/>
          </p:nvPr>
        </p:nvSpPr>
        <p:spPr bwMode="auto">
          <a:noFill/>
          <a:ln>
            <a:miter lim="800000"/>
            <a:headEnd/>
            <a:tailEnd/>
          </a:ln>
        </p:spPr>
        <p:txBody>
          <a:bodyPr/>
          <a:lstStyle/>
          <a:p>
            <a:fld id="{8C30BE4A-9E3F-4759-AD8D-62DB09D9C98F}" type="slidenum">
              <a:rPr lang="zh-TW" altLang="en-US" smtClean="0"/>
              <a:pPr/>
              <a:t>21</a:t>
            </a:fld>
            <a:endParaRPr lang="zh-TW"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7891" name="備忘稿版面配置區 2"/>
          <p:cNvSpPr>
            <a:spLocks noGrp="1"/>
          </p:cNvSpPr>
          <p:nvPr>
            <p:ph type="body" idx="1"/>
          </p:nvPr>
        </p:nvSpPr>
        <p:spPr bwMode="auto">
          <a:noFill/>
        </p:spPr>
        <p:txBody>
          <a:bodyPr/>
          <a:lstStyle/>
          <a:p>
            <a:pPr>
              <a:buFont typeface="Arial" pitchFamily="34" charset="0"/>
              <a:buChar char="•"/>
            </a:pPr>
            <a:endParaRPr lang="zh-TW" altLang="en-US" dirty="0" smtClean="0"/>
          </a:p>
        </p:txBody>
      </p:sp>
      <p:sp>
        <p:nvSpPr>
          <p:cNvPr id="37892" name="投影片編號版面配置區 4"/>
          <p:cNvSpPr>
            <a:spLocks noGrp="1"/>
          </p:cNvSpPr>
          <p:nvPr>
            <p:ph type="sldNum" sz="quarter" idx="5"/>
          </p:nvPr>
        </p:nvSpPr>
        <p:spPr bwMode="auto">
          <a:noFill/>
          <a:ln>
            <a:miter lim="800000"/>
            <a:headEnd/>
            <a:tailEnd/>
          </a:ln>
        </p:spPr>
        <p:txBody>
          <a:bodyPr/>
          <a:lstStyle/>
          <a:p>
            <a:fld id="{1D14FCC1-6F58-4FB4-A6DC-F635E005F745}" type="slidenum">
              <a:rPr lang="zh-TW" altLang="en-US" smtClean="0">
                <a:ea typeface="新細明體" charset="-120"/>
              </a:rPr>
              <a:pPr/>
              <a:t>22</a:t>
            </a:fld>
            <a:endParaRPr lang="zh-TW" altLang="en-US" smtClean="0">
              <a:ea typeface="新細明體" charset="-12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6803" name="備忘稿版面配置區 2"/>
          <p:cNvSpPr>
            <a:spLocks noGrp="1"/>
          </p:cNvSpPr>
          <p:nvPr>
            <p:ph type="body" idx="1"/>
          </p:nvPr>
        </p:nvSpPr>
        <p:spPr bwMode="auto">
          <a:noFill/>
        </p:spPr>
        <p:txBody>
          <a:bodyPr/>
          <a:lstStyle/>
          <a:p>
            <a:endParaRPr lang="en-GB" altLang="zh-TW" dirty="0" smtClean="0"/>
          </a:p>
        </p:txBody>
      </p:sp>
      <p:sp>
        <p:nvSpPr>
          <p:cNvPr id="76804" name="投影片編號版面配置區 3"/>
          <p:cNvSpPr>
            <a:spLocks noGrp="1"/>
          </p:cNvSpPr>
          <p:nvPr>
            <p:ph type="sldNum" sz="quarter" idx="5"/>
          </p:nvPr>
        </p:nvSpPr>
        <p:spPr bwMode="auto">
          <a:noFill/>
          <a:ln>
            <a:miter lim="800000"/>
            <a:headEnd/>
            <a:tailEnd/>
          </a:ln>
        </p:spPr>
        <p:txBody>
          <a:bodyPr/>
          <a:lstStyle/>
          <a:p>
            <a:fld id="{7464E3DF-84C9-453B-90A7-4D76C4ED5ED5}" type="slidenum">
              <a:rPr lang="zh-TW" altLang="en-US" smtClean="0">
                <a:ea typeface="新細明體" charset="-120"/>
              </a:rPr>
              <a:pPr/>
              <a:t>23</a:t>
            </a:fld>
            <a:endParaRPr lang="zh-TW" altLang="en-US" smtClean="0">
              <a:ea typeface="新細明體" charset="-120"/>
            </a:endParaRPr>
          </a:p>
        </p:txBody>
      </p:sp>
      <p:sp>
        <p:nvSpPr>
          <p:cNvPr id="76805" name="Date Placeholder 1"/>
          <p:cNvSpPr>
            <a:spLocks noGrp="1"/>
          </p:cNvSpPr>
          <p:nvPr>
            <p:ph type="dt" sz="quarter" idx="1"/>
          </p:nvPr>
        </p:nvSpPr>
        <p:spPr bwMode="auto">
          <a:noFill/>
          <a:ln>
            <a:miter lim="800000"/>
            <a:headEnd/>
            <a:tailEnd/>
          </a:ln>
        </p:spPr>
        <p:txBody>
          <a:bodyPr/>
          <a:lstStyle/>
          <a:p>
            <a:endParaRPr lang="zh-TW" altLang="en-US" smtClean="0">
              <a:ea typeface="新細明體" charset="-12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7827" name="備忘稿版面配置區 2"/>
          <p:cNvSpPr>
            <a:spLocks noGrp="1"/>
          </p:cNvSpPr>
          <p:nvPr>
            <p:ph type="body" idx="1"/>
          </p:nvPr>
        </p:nvSpPr>
        <p:spPr bwMode="auto">
          <a:noFill/>
        </p:spPr>
        <p:txBody>
          <a:bodyPr/>
          <a:lstStyle/>
          <a:p>
            <a:endParaRPr lang="en-GB" altLang="zh-TW" dirty="0" smtClean="0"/>
          </a:p>
        </p:txBody>
      </p:sp>
      <p:sp>
        <p:nvSpPr>
          <p:cNvPr id="77828" name="投影片編號版面配置區 3"/>
          <p:cNvSpPr>
            <a:spLocks noGrp="1"/>
          </p:cNvSpPr>
          <p:nvPr>
            <p:ph type="sldNum" sz="quarter" idx="5"/>
          </p:nvPr>
        </p:nvSpPr>
        <p:spPr bwMode="auto">
          <a:noFill/>
          <a:ln>
            <a:miter lim="800000"/>
            <a:headEnd/>
            <a:tailEnd/>
          </a:ln>
        </p:spPr>
        <p:txBody>
          <a:bodyPr/>
          <a:lstStyle/>
          <a:p>
            <a:fld id="{EB8BE99C-B5E9-4FFF-B06A-D6DFE5391D7C}" type="slidenum">
              <a:rPr lang="zh-TW" altLang="en-US" smtClean="0">
                <a:ea typeface="新細明體" charset="-120"/>
              </a:rPr>
              <a:pPr/>
              <a:t>24</a:t>
            </a:fld>
            <a:endParaRPr lang="zh-TW" altLang="en-US" smtClean="0">
              <a:ea typeface="新細明體" charset="-120"/>
            </a:endParaRPr>
          </a:p>
        </p:txBody>
      </p:sp>
      <p:sp>
        <p:nvSpPr>
          <p:cNvPr id="77829" name="Date Placeholder 1"/>
          <p:cNvSpPr>
            <a:spLocks noGrp="1"/>
          </p:cNvSpPr>
          <p:nvPr>
            <p:ph type="dt" sz="quarter" idx="1"/>
          </p:nvPr>
        </p:nvSpPr>
        <p:spPr bwMode="auto">
          <a:noFill/>
          <a:ln>
            <a:miter lim="800000"/>
            <a:headEnd/>
            <a:tailEnd/>
          </a:ln>
        </p:spPr>
        <p:txBody>
          <a:bodyPr/>
          <a:lstStyle/>
          <a:p>
            <a:endParaRPr lang="zh-TW" altLang="en-US" smtClean="0">
              <a:ea typeface="新細明體" charset="-12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en-US" dirty="0" smtClean="0"/>
          </a:p>
        </p:txBody>
      </p:sp>
      <p:sp>
        <p:nvSpPr>
          <p:cNvPr id="4" name="投影片編號版面配置區 3"/>
          <p:cNvSpPr>
            <a:spLocks noGrp="1"/>
          </p:cNvSpPr>
          <p:nvPr>
            <p:ph type="sldNum" sz="quarter" idx="10"/>
          </p:nvPr>
        </p:nvSpPr>
        <p:spPr/>
        <p:txBody>
          <a:bodyPr/>
          <a:lstStyle/>
          <a:p>
            <a:pPr>
              <a:defRPr/>
            </a:pPr>
            <a:fld id="{51D115CA-7A17-4EF0-BE8B-3D7BA516DD41}" type="slidenum">
              <a:rPr lang="zh-TW" altLang="en-US" smtClean="0"/>
              <a:pPr>
                <a:defRPr/>
              </a:pPr>
              <a:t>25</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dirty="0" smtClean="0"/>
          </a:p>
        </p:txBody>
      </p:sp>
      <p:sp>
        <p:nvSpPr>
          <p:cNvPr id="4" name="投影片編號版面配置區 3"/>
          <p:cNvSpPr>
            <a:spLocks noGrp="1"/>
          </p:cNvSpPr>
          <p:nvPr>
            <p:ph type="sldNum" sz="quarter" idx="10"/>
          </p:nvPr>
        </p:nvSpPr>
        <p:spPr/>
        <p:txBody>
          <a:bodyPr/>
          <a:lstStyle/>
          <a:p>
            <a:pPr>
              <a:defRPr/>
            </a:pPr>
            <a:fld id="{E2BB1077-41D6-41CA-AAE9-D092B202DE3A}" type="slidenum">
              <a:rPr lang="zh-TW" altLang="en-US" smtClean="0"/>
              <a:pPr>
                <a:defRPr/>
              </a:pPr>
              <a:t>26</a:t>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2BB1077-41D6-41CA-AAE9-D092B202DE3A}" type="slidenum">
              <a:rPr lang="zh-TW" altLang="en-US" smtClean="0"/>
              <a:pPr>
                <a:defRPr/>
              </a:pPr>
              <a:t>27</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7827" name="備忘稿版面配置區 2"/>
          <p:cNvSpPr>
            <a:spLocks noGrp="1"/>
          </p:cNvSpPr>
          <p:nvPr>
            <p:ph type="body" idx="1"/>
          </p:nvPr>
        </p:nvSpPr>
        <p:spPr bwMode="auto">
          <a:noFill/>
        </p:spPr>
        <p:txBody>
          <a:bodyPr/>
          <a:lstStyle/>
          <a:p>
            <a:endParaRPr lang="en-GB" altLang="zh-TW" dirty="0" smtClean="0"/>
          </a:p>
        </p:txBody>
      </p:sp>
      <p:sp>
        <p:nvSpPr>
          <p:cNvPr id="77828" name="投影片編號版面配置區 3"/>
          <p:cNvSpPr>
            <a:spLocks noGrp="1"/>
          </p:cNvSpPr>
          <p:nvPr>
            <p:ph type="sldNum" sz="quarter" idx="5"/>
          </p:nvPr>
        </p:nvSpPr>
        <p:spPr bwMode="auto">
          <a:noFill/>
          <a:ln>
            <a:miter lim="800000"/>
            <a:headEnd/>
            <a:tailEnd/>
          </a:ln>
        </p:spPr>
        <p:txBody>
          <a:bodyPr/>
          <a:lstStyle/>
          <a:p>
            <a:fld id="{EB8BE99C-B5E9-4FFF-B06A-D6DFE5391D7C}" type="slidenum">
              <a:rPr lang="zh-TW" altLang="en-US" smtClean="0">
                <a:ea typeface="新細明體" charset="-120"/>
              </a:rPr>
              <a:pPr/>
              <a:t>28</a:t>
            </a:fld>
            <a:endParaRPr lang="zh-TW" altLang="en-US" smtClean="0">
              <a:ea typeface="新細明體" charset="-120"/>
            </a:endParaRPr>
          </a:p>
        </p:txBody>
      </p:sp>
      <p:sp>
        <p:nvSpPr>
          <p:cNvPr id="77829" name="Date Placeholder 1"/>
          <p:cNvSpPr>
            <a:spLocks noGrp="1"/>
          </p:cNvSpPr>
          <p:nvPr>
            <p:ph type="dt" sz="quarter" idx="1"/>
          </p:nvPr>
        </p:nvSpPr>
        <p:spPr bwMode="auto">
          <a:noFill/>
          <a:ln>
            <a:miter lim="800000"/>
            <a:headEnd/>
            <a:tailEnd/>
          </a:ln>
        </p:spPr>
        <p:txBody>
          <a:bodyPr/>
          <a:lstStyle/>
          <a:p>
            <a:endParaRPr lang="zh-TW" altLang="en-US" smtClean="0">
              <a:ea typeface="新細明體" charset="-12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7827" name="備忘稿版面配置區 2"/>
          <p:cNvSpPr>
            <a:spLocks noGrp="1"/>
          </p:cNvSpPr>
          <p:nvPr>
            <p:ph type="body" idx="1"/>
          </p:nvPr>
        </p:nvSpPr>
        <p:spPr bwMode="auto">
          <a:noFill/>
        </p:spPr>
        <p:txBody>
          <a:bodyPr/>
          <a:lstStyle/>
          <a:p>
            <a:endParaRPr lang="en-GB" altLang="zh-TW" dirty="0" smtClean="0"/>
          </a:p>
        </p:txBody>
      </p:sp>
      <p:sp>
        <p:nvSpPr>
          <p:cNvPr id="77828" name="投影片編號版面配置區 3"/>
          <p:cNvSpPr>
            <a:spLocks noGrp="1"/>
          </p:cNvSpPr>
          <p:nvPr>
            <p:ph type="sldNum" sz="quarter" idx="5"/>
          </p:nvPr>
        </p:nvSpPr>
        <p:spPr bwMode="auto">
          <a:noFill/>
          <a:ln>
            <a:miter lim="800000"/>
            <a:headEnd/>
            <a:tailEnd/>
          </a:ln>
        </p:spPr>
        <p:txBody>
          <a:bodyPr/>
          <a:lstStyle/>
          <a:p>
            <a:fld id="{EB8BE99C-B5E9-4FFF-B06A-D6DFE5391D7C}" type="slidenum">
              <a:rPr lang="zh-TW" altLang="en-US" smtClean="0">
                <a:ea typeface="新細明體" charset="-120"/>
              </a:rPr>
              <a:pPr/>
              <a:t>29</a:t>
            </a:fld>
            <a:endParaRPr lang="zh-TW" altLang="en-US" smtClean="0">
              <a:ea typeface="新細明體" charset="-120"/>
            </a:endParaRPr>
          </a:p>
        </p:txBody>
      </p:sp>
      <p:sp>
        <p:nvSpPr>
          <p:cNvPr id="77829" name="Date Placeholder 1"/>
          <p:cNvSpPr>
            <a:spLocks noGrp="1"/>
          </p:cNvSpPr>
          <p:nvPr>
            <p:ph type="dt" sz="quarter" idx="1"/>
          </p:nvPr>
        </p:nvSpPr>
        <p:spPr bwMode="auto">
          <a:noFill/>
          <a:ln>
            <a:miter lim="800000"/>
            <a:headEnd/>
            <a:tailEnd/>
          </a:ln>
        </p:spPr>
        <p:txBody>
          <a:bodyPr/>
          <a:lstStyle/>
          <a:p>
            <a:endParaRPr lang="zh-TW" altLang="en-US" smtClean="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7891" name="備忘稿版面配置區 2"/>
          <p:cNvSpPr>
            <a:spLocks noGrp="1"/>
          </p:cNvSpPr>
          <p:nvPr>
            <p:ph type="body" idx="1"/>
          </p:nvPr>
        </p:nvSpPr>
        <p:spPr bwMode="auto">
          <a:noFill/>
        </p:spPr>
        <p:txBody>
          <a:bodyPr/>
          <a:lstStyle/>
          <a:p>
            <a:endParaRPr lang="zh-TW" altLang="en-US" dirty="0" smtClean="0"/>
          </a:p>
        </p:txBody>
      </p:sp>
      <p:sp>
        <p:nvSpPr>
          <p:cNvPr id="37892" name="投影片編號版面配置區 4"/>
          <p:cNvSpPr>
            <a:spLocks noGrp="1"/>
          </p:cNvSpPr>
          <p:nvPr>
            <p:ph type="sldNum" sz="quarter" idx="5"/>
          </p:nvPr>
        </p:nvSpPr>
        <p:spPr bwMode="auto">
          <a:noFill/>
          <a:ln>
            <a:miter lim="800000"/>
            <a:headEnd/>
            <a:tailEnd/>
          </a:ln>
        </p:spPr>
        <p:txBody>
          <a:bodyPr/>
          <a:lstStyle/>
          <a:p>
            <a:fld id="{1D14FCC1-6F58-4FB4-A6DC-F635E005F745}" type="slidenum">
              <a:rPr lang="zh-TW" altLang="en-US" smtClean="0">
                <a:ea typeface="新細明體" charset="-120"/>
              </a:rPr>
              <a:pPr/>
              <a:t>3</a:t>
            </a:fld>
            <a:endParaRPr lang="zh-TW" altLang="en-US" smtClean="0">
              <a:ea typeface="新細明體" charset="-12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7827" name="備忘稿版面配置區 2"/>
          <p:cNvSpPr>
            <a:spLocks noGrp="1"/>
          </p:cNvSpPr>
          <p:nvPr>
            <p:ph type="body" idx="1"/>
          </p:nvPr>
        </p:nvSpPr>
        <p:spPr bwMode="auto">
          <a:noFill/>
        </p:spPr>
        <p:txBody>
          <a:bodyPr/>
          <a:lstStyle/>
          <a:p>
            <a:endParaRPr lang="en-GB" altLang="zh-TW" dirty="0" smtClean="0"/>
          </a:p>
        </p:txBody>
      </p:sp>
      <p:sp>
        <p:nvSpPr>
          <p:cNvPr id="77828" name="投影片編號版面配置區 3"/>
          <p:cNvSpPr>
            <a:spLocks noGrp="1"/>
          </p:cNvSpPr>
          <p:nvPr>
            <p:ph type="sldNum" sz="quarter" idx="5"/>
          </p:nvPr>
        </p:nvSpPr>
        <p:spPr bwMode="auto">
          <a:noFill/>
          <a:ln>
            <a:miter lim="800000"/>
            <a:headEnd/>
            <a:tailEnd/>
          </a:ln>
        </p:spPr>
        <p:txBody>
          <a:bodyPr/>
          <a:lstStyle/>
          <a:p>
            <a:fld id="{EB8BE99C-B5E9-4FFF-B06A-D6DFE5391D7C}" type="slidenum">
              <a:rPr lang="zh-TW" altLang="en-US" smtClean="0">
                <a:ea typeface="新細明體" charset="-120"/>
              </a:rPr>
              <a:pPr/>
              <a:t>30</a:t>
            </a:fld>
            <a:endParaRPr lang="zh-TW" altLang="en-US" smtClean="0">
              <a:ea typeface="新細明體" charset="-120"/>
            </a:endParaRPr>
          </a:p>
        </p:txBody>
      </p:sp>
      <p:sp>
        <p:nvSpPr>
          <p:cNvPr id="77829" name="Date Placeholder 1"/>
          <p:cNvSpPr>
            <a:spLocks noGrp="1"/>
          </p:cNvSpPr>
          <p:nvPr>
            <p:ph type="dt" sz="quarter" idx="1"/>
          </p:nvPr>
        </p:nvSpPr>
        <p:spPr bwMode="auto">
          <a:noFill/>
          <a:ln>
            <a:miter lim="800000"/>
            <a:headEnd/>
            <a:tailEnd/>
          </a:ln>
        </p:spPr>
        <p:txBody>
          <a:bodyPr/>
          <a:lstStyle/>
          <a:p>
            <a:endParaRPr lang="zh-TW" altLang="en-US" smtClean="0">
              <a:ea typeface="新細明體" charset="-12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7891" name="備忘稿版面配置區 2"/>
          <p:cNvSpPr>
            <a:spLocks noGrp="1"/>
          </p:cNvSpPr>
          <p:nvPr>
            <p:ph type="body" idx="1"/>
          </p:nvPr>
        </p:nvSpPr>
        <p:spPr bwMode="auto">
          <a:noFill/>
        </p:spPr>
        <p:txBody>
          <a:bodyPr/>
          <a:lstStyle/>
          <a:p>
            <a:endParaRPr lang="zh-TW" altLang="en-US" b="1" dirty="0" smtClean="0"/>
          </a:p>
        </p:txBody>
      </p:sp>
      <p:sp>
        <p:nvSpPr>
          <p:cNvPr id="37892" name="投影片編號版面配置區 4"/>
          <p:cNvSpPr>
            <a:spLocks noGrp="1"/>
          </p:cNvSpPr>
          <p:nvPr>
            <p:ph type="sldNum" sz="quarter" idx="5"/>
          </p:nvPr>
        </p:nvSpPr>
        <p:spPr bwMode="auto">
          <a:noFill/>
          <a:ln>
            <a:miter lim="800000"/>
            <a:headEnd/>
            <a:tailEnd/>
          </a:ln>
        </p:spPr>
        <p:txBody>
          <a:bodyPr/>
          <a:lstStyle/>
          <a:p>
            <a:fld id="{1D14FCC1-6F58-4FB4-A6DC-F635E005F745}" type="slidenum">
              <a:rPr lang="zh-TW" altLang="en-US" smtClean="0">
                <a:ea typeface="新細明體" charset="-120"/>
              </a:rPr>
              <a:pPr/>
              <a:t>31</a:t>
            </a:fld>
            <a:endParaRPr lang="zh-TW" altLang="en-US" smtClean="0">
              <a:ea typeface="新細明體" charset="-12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7891" name="備忘稿版面配置區 2"/>
          <p:cNvSpPr>
            <a:spLocks noGrp="1"/>
          </p:cNvSpPr>
          <p:nvPr>
            <p:ph type="body" idx="1"/>
          </p:nvPr>
        </p:nvSpPr>
        <p:spPr bwMode="auto">
          <a:noFill/>
        </p:spPr>
        <p:txBody>
          <a:bodyPr/>
          <a:lstStyle/>
          <a:p>
            <a:endParaRPr lang="zh-TW" altLang="en-US" dirty="0" smtClean="0"/>
          </a:p>
        </p:txBody>
      </p:sp>
      <p:sp>
        <p:nvSpPr>
          <p:cNvPr id="37892" name="投影片編號版面配置區 4"/>
          <p:cNvSpPr>
            <a:spLocks noGrp="1"/>
          </p:cNvSpPr>
          <p:nvPr>
            <p:ph type="sldNum" sz="quarter" idx="5"/>
          </p:nvPr>
        </p:nvSpPr>
        <p:spPr bwMode="auto">
          <a:noFill/>
          <a:ln>
            <a:miter lim="800000"/>
            <a:headEnd/>
            <a:tailEnd/>
          </a:ln>
        </p:spPr>
        <p:txBody>
          <a:bodyPr/>
          <a:lstStyle/>
          <a:p>
            <a:fld id="{1D14FCC1-6F58-4FB4-A6DC-F635E005F745}" type="slidenum">
              <a:rPr lang="zh-TW" altLang="en-US" smtClean="0">
                <a:ea typeface="新細明體" charset="-120"/>
              </a:rPr>
              <a:pPr/>
              <a:t>32</a:t>
            </a:fld>
            <a:endParaRPr lang="zh-TW" altLang="en-US" smtClean="0">
              <a:ea typeface="新細明體" charset="-12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7891" name="備忘稿版面配置區 2"/>
          <p:cNvSpPr>
            <a:spLocks noGrp="1"/>
          </p:cNvSpPr>
          <p:nvPr>
            <p:ph type="body" idx="1"/>
          </p:nvPr>
        </p:nvSpPr>
        <p:spPr bwMode="auto">
          <a:noFill/>
        </p:spPr>
        <p:txBody>
          <a:bodyPr/>
          <a:lstStyle/>
          <a:p>
            <a:endParaRPr lang="zh-TW" altLang="en-US" b="1" dirty="0" smtClean="0"/>
          </a:p>
        </p:txBody>
      </p:sp>
      <p:sp>
        <p:nvSpPr>
          <p:cNvPr id="37892" name="投影片編號版面配置區 4"/>
          <p:cNvSpPr>
            <a:spLocks noGrp="1"/>
          </p:cNvSpPr>
          <p:nvPr>
            <p:ph type="sldNum" sz="quarter" idx="5"/>
          </p:nvPr>
        </p:nvSpPr>
        <p:spPr bwMode="auto">
          <a:noFill/>
          <a:ln>
            <a:miter lim="800000"/>
            <a:headEnd/>
            <a:tailEnd/>
          </a:ln>
        </p:spPr>
        <p:txBody>
          <a:bodyPr/>
          <a:lstStyle/>
          <a:p>
            <a:fld id="{1D14FCC1-6F58-4FB4-A6DC-F635E005F745}" type="slidenum">
              <a:rPr lang="zh-TW" altLang="en-US" smtClean="0">
                <a:ea typeface="新細明體" charset="-120"/>
              </a:rPr>
              <a:pPr/>
              <a:t>33</a:t>
            </a:fld>
            <a:endParaRPr lang="zh-TW" altLang="en-US" smtClean="0">
              <a:ea typeface="新細明體" charset="-12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7891" name="備忘稿版面配置區 2"/>
          <p:cNvSpPr>
            <a:spLocks noGrp="1"/>
          </p:cNvSpPr>
          <p:nvPr>
            <p:ph type="body" idx="1"/>
          </p:nvPr>
        </p:nvSpPr>
        <p:spPr bwMode="auto">
          <a:noFill/>
        </p:spPr>
        <p:txBody>
          <a:bodyPr/>
          <a:lstStyle/>
          <a:p>
            <a:endParaRPr lang="zh-TW" altLang="en-US" b="1" dirty="0" smtClean="0"/>
          </a:p>
        </p:txBody>
      </p:sp>
      <p:sp>
        <p:nvSpPr>
          <p:cNvPr id="37892" name="投影片編號版面配置區 4"/>
          <p:cNvSpPr>
            <a:spLocks noGrp="1"/>
          </p:cNvSpPr>
          <p:nvPr>
            <p:ph type="sldNum" sz="quarter" idx="5"/>
          </p:nvPr>
        </p:nvSpPr>
        <p:spPr bwMode="auto">
          <a:noFill/>
          <a:ln>
            <a:miter lim="800000"/>
            <a:headEnd/>
            <a:tailEnd/>
          </a:ln>
        </p:spPr>
        <p:txBody>
          <a:bodyPr/>
          <a:lstStyle/>
          <a:p>
            <a:fld id="{1D14FCC1-6F58-4FB4-A6DC-F635E005F745}" type="slidenum">
              <a:rPr lang="zh-TW" altLang="en-US" smtClean="0">
                <a:ea typeface="新細明體" charset="-120"/>
              </a:rPr>
              <a:pPr/>
              <a:t>34</a:t>
            </a:fld>
            <a:endParaRPr lang="zh-TW" altLang="en-US" smtClean="0">
              <a:ea typeface="新細明體" charset="-12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7891" name="備忘稿版面配置區 2"/>
          <p:cNvSpPr>
            <a:spLocks noGrp="1"/>
          </p:cNvSpPr>
          <p:nvPr>
            <p:ph type="body" idx="1"/>
          </p:nvPr>
        </p:nvSpPr>
        <p:spPr bwMode="auto">
          <a:noFill/>
        </p:spPr>
        <p:txBody>
          <a:bodyPr/>
          <a:lstStyle/>
          <a:p>
            <a:endParaRPr lang="zh-TW" altLang="en-US" b="1" dirty="0" smtClean="0"/>
          </a:p>
        </p:txBody>
      </p:sp>
      <p:sp>
        <p:nvSpPr>
          <p:cNvPr id="37892" name="投影片編號版面配置區 4"/>
          <p:cNvSpPr>
            <a:spLocks noGrp="1"/>
          </p:cNvSpPr>
          <p:nvPr>
            <p:ph type="sldNum" sz="quarter" idx="5"/>
          </p:nvPr>
        </p:nvSpPr>
        <p:spPr bwMode="auto">
          <a:noFill/>
          <a:ln>
            <a:miter lim="800000"/>
            <a:headEnd/>
            <a:tailEnd/>
          </a:ln>
        </p:spPr>
        <p:txBody>
          <a:bodyPr/>
          <a:lstStyle/>
          <a:p>
            <a:fld id="{1D14FCC1-6F58-4FB4-A6DC-F635E005F745}" type="slidenum">
              <a:rPr lang="zh-TW" altLang="en-US" smtClean="0">
                <a:ea typeface="新細明體" charset="-120"/>
              </a:rPr>
              <a:pPr/>
              <a:t>35</a:t>
            </a:fld>
            <a:endParaRPr lang="zh-TW" altLang="en-US" smtClean="0">
              <a:ea typeface="新細明體" charset="-12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7891" name="備忘稿版面配置區 2"/>
          <p:cNvSpPr>
            <a:spLocks noGrp="1"/>
          </p:cNvSpPr>
          <p:nvPr>
            <p:ph type="body" idx="1"/>
          </p:nvPr>
        </p:nvSpPr>
        <p:spPr bwMode="auto">
          <a:noFill/>
        </p:spPr>
        <p:txBody>
          <a:bodyPr/>
          <a:lstStyle/>
          <a:p>
            <a:pPr>
              <a:buFont typeface="Arial" pitchFamily="34" charset="0"/>
              <a:buChar char="•"/>
            </a:pPr>
            <a:endParaRPr lang="zh-TW" altLang="en-US" dirty="0" smtClean="0"/>
          </a:p>
        </p:txBody>
      </p:sp>
      <p:sp>
        <p:nvSpPr>
          <p:cNvPr id="37892" name="投影片編號版面配置區 4"/>
          <p:cNvSpPr>
            <a:spLocks noGrp="1"/>
          </p:cNvSpPr>
          <p:nvPr>
            <p:ph type="sldNum" sz="quarter" idx="5"/>
          </p:nvPr>
        </p:nvSpPr>
        <p:spPr bwMode="auto">
          <a:noFill/>
          <a:ln>
            <a:miter lim="800000"/>
            <a:headEnd/>
            <a:tailEnd/>
          </a:ln>
        </p:spPr>
        <p:txBody>
          <a:bodyPr/>
          <a:lstStyle/>
          <a:p>
            <a:fld id="{1D14FCC1-6F58-4FB4-A6DC-F635E005F745}" type="slidenum">
              <a:rPr lang="zh-TW" altLang="en-US" smtClean="0">
                <a:ea typeface="新細明體" charset="-120"/>
              </a:rPr>
              <a:pPr/>
              <a:t>36</a:t>
            </a:fld>
            <a:endParaRPr lang="zh-TW" altLang="en-US" smtClean="0">
              <a:ea typeface="新細明體" charset="-12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pPr defTabSz="914326">
              <a:defRPr/>
            </a:pPr>
            <a:endParaRPr lang="en-US" altLang="zh-TW" dirty="0" smtClean="0">
              <a:latin typeface="Times New Roman" pitchFamily="18" charset="0"/>
              <a:cs typeface="Times New Roman" pitchFamily="18" charset="0"/>
            </a:endParaRPr>
          </a:p>
        </p:txBody>
      </p:sp>
      <p:sp>
        <p:nvSpPr>
          <p:cNvPr id="29700" name="投影片編號版面配置區 4"/>
          <p:cNvSpPr>
            <a:spLocks noGrp="1"/>
          </p:cNvSpPr>
          <p:nvPr>
            <p:ph type="sldNum" sz="quarter" idx="5"/>
          </p:nvPr>
        </p:nvSpPr>
        <p:spPr bwMode="auto">
          <a:noFill/>
          <a:ln>
            <a:miter lim="800000"/>
            <a:headEnd/>
            <a:tailEnd/>
          </a:ln>
        </p:spPr>
        <p:txBody>
          <a:bodyPr/>
          <a:lstStyle/>
          <a:p>
            <a:fld id="{9D0E9B60-6EEA-4B75-8224-0369A68513B3}" type="slidenum">
              <a:rPr lang="zh-TW" altLang="en-US" smtClean="0"/>
              <a:pPr/>
              <a:t>37</a:t>
            </a:fld>
            <a:endParaRPr lang="zh-TW"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51D115CA-7A17-4EF0-BE8B-3D7BA516DD41}" type="slidenum">
              <a:rPr lang="zh-TW" altLang="en-US" smtClean="0"/>
              <a:pPr>
                <a:defRPr/>
              </a:pPr>
              <a:t>38</a:t>
            </a:fld>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pPr marL="228600" indent="-228600">
              <a:buFont typeface="+mj-lt"/>
              <a:buAutoNum type="arabicPeriod"/>
            </a:pPr>
            <a:endParaRPr lang="en-US" altLang="zh-TW" dirty="0" smtClean="0"/>
          </a:p>
        </p:txBody>
      </p:sp>
      <p:sp>
        <p:nvSpPr>
          <p:cNvPr id="4" name="投影片編號版面配置區 3"/>
          <p:cNvSpPr>
            <a:spLocks noGrp="1"/>
          </p:cNvSpPr>
          <p:nvPr>
            <p:ph type="sldNum" sz="quarter" idx="10"/>
          </p:nvPr>
        </p:nvSpPr>
        <p:spPr/>
        <p:txBody>
          <a:bodyPr/>
          <a:lstStyle/>
          <a:p>
            <a:fld id="{4F8DB3E2-AE28-47C3-95DB-530B76B301F6}" type="slidenum">
              <a:rPr lang="zh-TW" altLang="en-US" smtClean="0"/>
              <a:pPr/>
              <a:t>39</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51D115CA-7A17-4EF0-BE8B-3D7BA516DD41}" type="slidenum">
              <a:rPr lang="zh-TW" altLang="en-US" smtClean="0"/>
              <a:pPr>
                <a:defRPr/>
              </a:pPr>
              <a:t>4</a:t>
            </a:fld>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85000" lnSpcReduction="10000"/>
          </a:bodyPr>
          <a:lstStyle/>
          <a:p>
            <a:endParaRPr lang="zh-TW" altLang="en-US" dirty="0"/>
          </a:p>
        </p:txBody>
      </p:sp>
      <p:sp>
        <p:nvSpPr>
          <p:cNvPr id="4" name="投影片編號版面配置區 3"/>
          <p:cNvSpPr>
            <a:spLocks noGrp="1"/>
          </p:cNvSpPr>
          <p:nvPr>
            <p:ph type="sldNum" sz="quarter" idx="10"/>
          </p:nvPr>
        </p:nvSpPr>
        <p:spPr/>
        <p:txBody>
          <a:bodyPr/>
          <a:lstStyle/>
          <a:p>
            <a:fld id="{4F8DB3E2-AE28-47C3-95DB-530B76B301F6}" type="slidenum">
              <a:rPr lang="zh-TW" altLang="en-US" smtClean="0"/>
              <a:pPr/>
              <a:t>40</a:t>
            </a:fld>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10000"/>
          </a:bodyPr>
          <a:lstStyle/>
          <a:p>
            <a:pPr marL="0" lvl="1" indent="-442913"/>
            <a:endParaRPr lang="zh-TW" altLang="en-US" dirty="0"/>
          </a:p>
        </p:txBody>
      </p:sp>
      <p:sp>
        <p:nvSpPr>
          <p:cNvPr id="4" name="投影片編號版面配置區 3"/>
          <p:cNvSpPr>
            <a:spLocks noGrp="1"/>
          </p:cNvSpPr>
          <p:nvPr>
            <p:ph type="sldNum" sz="quarter" idx="10"/>
          </p:nvPr>
        </p:nvSpPr>
        <p:spPr/>
        <p:txBody>
          <a:bodyPr/>
          <a:lstStyle/>
          <a:p>
            <a:pPr>
              <a:defRPr/>
            </a:pPr>
            <a:fld id="{E2BB1077-41D6-41CA-AAE9-D092B202DE3A}" type="slidenum">
              <a:rPr lang="zh-TW" altLang="en-US" smtClean="0"/>
              <a:pPr>
                <a:defRPr/>
              </a:pPr>
              <a:t>41</a:t>
            </a:fld>
            <a:endParaRPr lang="zh-TW"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10000"/>
          </a:bodyPr>
          <a:lstStyle/>
          <a:p>
            <a:pPr marL="0" lvl="1" indent="-442913"/>
            <a:endParaRPr lang="zh-TW" altLang="en-US" dirty="0"/>
          </a:p>
        </p:txBody>
      </p:sp>
      <p:sp>
        <p:nvSpPr>
          <p:cNvPr id="4" name="投影片編號版面配置區 3"/>
          <p:cNvSpPr>
            <a:spLocks noGrp="1"/>
          </p:cNvSpPr>
          <p:nvPr>
            <p:ph type="sldNum" sz="quarter" idx="10"/>
          </p:nvPr>
        </p:nvSpPr>
        <p:spPr/>
        <p:txBody>
          <a:bodyPr/>
          <a:lstStyle/>
          <a:p>
            <a:pPr>
              <a:defRPr/>
            </a:pPr>
            <a:fld id="{E2BB1077-41D6-41CA-AAE9-D092B202DE3A}" type="slidenum">
              <a:rPr lang="zh-TW" altLang="en-US" smtClean="0"/>
              <a:pPr>
                <a:defRPr/>
              </a:pPr>
              <a:t>42</a:t>
            </a:fld>
            <a:endParaRPr lang="zh-TW"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F8DB3E2-AE28-47C3-95DB-530B76B301F6}" type="slidenum">
              <a:rPr lang="zh-TW" altLang="en-US" smtClean="0"/>
              <a:pPr/>
              <a:t>43</a:t>
            </a:fld>
            <a:endParaRPr lang="zh-TW"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85000" lnSpcReduction="20000"/>
          </a:bodyPr>
          <a:lstStyle/>
          <a:p>
            <a:endParaRPr lang="zh-TW" altLang="en-US" dirty="0"/>
          </a:p>
        </p:txBody>
      </p:sp>
      <p:sp>
        <p:nvSpPr>
          <p:cNvPr id="4" name="投影片編號版面配置區 3"/>
          <p:cNvSpPr>
            <a:spLocks noGrp="1"/>
          </p:cNvSpPr>
          <p:nvPr>
            <p:ph type="sldNum" sz="quarter" idx="10"/>
          </p:nvPr>
        </p:nvSpPr>
        <p:spPr/>
        <p:txBody>
          <a:bodyPr/>
          <a:lstStyle/>
          <a:p>
            <a:fld id="{4F8DB3E2-AE28-47C3-95DB-530B76B301F6}" type="slidenum">
              <a:rPr lang="zh-TW" altLang="en-US" smtClean="0"/>
              <a:pPr/>
              <a:t>44</a:t>
            </a:fld>
            <a:endParaRPr lang="zh-TW"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7891" name="備忘稿版面配置區 2"/>
          <p:cNvSpPr>
            <a:spLocks noGrp="1"/>
          </p:cNvSpPr>
          <p:nvPr>
            <p:ph type="body" idx="1"/>
          </p:nvPr>
        </p:nvSpPr>
        <p:spPr bwMode="auto">
          <a:noFill/>
        </p:spPr>
        <p:txBody>
          <a:bodyPr/>
          <a:lstStyle/>
          <a:p>
            <a:pPr>
              <a:buFont typeface="Arial" pitchFamily="34" charset="0"/>
              <a:buChar char="•"/>
            </a:pPr>
            <a:endParaRPr lang="zh-TW" altLang="en-US" dirty="0" smtClean="0"/>
          </a:p>
        </p:txBody>
      </p:sp>
      <p:sp>
        <p:nvSpPr>
          <p:cNvPr id="37892" name="投影片編號版面配置區 4"/>
          <p:cNvSpPr>
            <a:spLocks noGrp="1"/>
          </p:cNvSpPr>
          <p:nvPr>
            <p:ph type="sldNum" sz="quarter" idx="5"/>
          </p:nvPr>
        </p:nvSpPr>
        <p:spPr bwMode="auto">
          <a:noFill/>
          <a:ln>
            <a:miter lim="800000"/>
            <a:headEnd/>
            <a:tailEnd/>
          </a:ln>
        </p:spPr>
        <p:txBody>
          <a:bodyPr/>
          <a:lstStyle/>
          <a:p>
            <a:fld id="{1D14FCC1-6F58-4FB4-A6DC-F635E005F745}" type="slidenum">
              <a:rPr lang="zh-TW" altLang="en-US" smtClean="0">
                <a:ea typeface="新細明體" charset="-120"/>
              </a:rPr>
              <a:pPr/>
              <a:t>45</a:t>
            </a:fld>
            <a:endParaRPr lang="zh-TW" altLang="en-US" smtClean="0">
              <a:ea typeface="新細明體" charset="-12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endParaRPr lang="zh-TW" altLang="en-US" dirty="0"/>
          </a:p>
        </p:txBody>
      </p:sp>
      <p:sp>
        <p:nvSpPr>
          <p:cNvPr id="4" name="投影片編號版面配置區 3"/>
          <p:cNvSpPr>
            <a:spLocks noGrp="1"/>
          </p:cNvSpPr>
          <p:nvPr>
            <p:ph type="sldNum" sz="quarter" idx="10"/>
          </p:nvPr>
        </p:nvSpPr>
        <p:spPr/>
        <p:txBody>
          <a:bodyPr/>
          <a:lstStyle/>
          <a:p>
            <a:fld id="{4F8DB3E2-AE28-47C3-95DB-530B76B301F6}" type="slidenum">
              <a:rPr lang="zh-TW" altLang="en-US" smtClean="0"/>
              <a:pPr/>
              <a:t>46</a:t>
            </a:fld>
            <a:endParaRPr lang="zh-TW"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pPr marL="355600" indent="-355600" eaLnBrk="0" hangingPunct="0">
              <a:lnSpc>
                <a:spcPct val="90000"/>
              </a:lnSpc>
              <a:spcBef>
                <a:spcPts val="600"/>
              </a:spcBef>
              <a:buClr>
                <a:srgbClr val="386A42"/>
              </a:buClr>
              <a:buSzPct val="110000"/>
              <a:defRPr/>
            </a:pPr>
            <a:endParaRPr lang="en-US" altLang="zh-TW" dirty="0" smtClean="0"/>
          </a:p>
        </p:txBody>
      </p:sp>
      <p:sp>
        <p:nvSpPr>
          <p:cNvPr id="44036" name="投影片編號版面配置區 4"/>
          <p:cNvSpPr>
            <a:spLocks noGrp="1"/>
          </p:cNvSpPr>
          <p:nvPr>
            <p:ph type="sldNum" sz="quarter" idx="5"/>
          </p:nvPr>
        </p:nvSpPr>
        <p:spPr bwMode="auto">
          <a:noFill/>
          <a:ln>
            <a:miter lim="800000"/>
            <a:headEnd/>
            <a:tailEnd/>
          </a:ln>
        </p:spPr>
        <p:txBody>
          <a:bodyPr/>
          <a:lstStyle/>
          <a:p>
            <a:fld id="{CD0D8E78-371E-4C1C-8F27-A263CC07375C}" type="slidenum">
              <a:rPr lang="zh-TW" altLang="en-US" smtClean="0">
                <a:ea typeface="新細明體" charset="-120"/>
              </a:rPr>
              <a:pPr/>
              <a:t>47</a:t>
            </a:fld>
            <a:endParaRPr lang="zh-TW" altLang="en-US" smtClean="0">
              <a:ea typeface="新細明體" charset="-12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1747" name="備忘稿版面配置區 4"/>
          <p:cNvSpPr>
            <a:spLocks noGrp="1"/>
          </p:cNvSpPr>
          <p:nvPr/>
        </p:nvSpPr>
        <p:spPr bwMode="auto">
          <a:xfrm>
            <a:off x="679451" y="4714876"/>
            <a:ext cx="5438775" cy="4467225"/>
          </a:xfrm>
          <a:prstGeom prst="rect">
            <a:avLst/>
          </a:prstGeom>
          <a:noFill/>
          <a:ln w="9525">
            <a:noFill/>
            <a:miter lim="800000"/>
            <a:headEnd/>
            <a:tailEnd/>
          </a:ln>
        </p:spPr>
        <p:txBody>
          <a:bodyPr lIns="91432" tIns="45716" rIns="91432" bIns="45716"/>
          <a:lstStyle/>
          <a:p>
            <a:pPr eaLnBrk="0" hangingPunct="0">
              <a:spcBef>
                <a:spcPct val="30000"/>
              </a:spcBef>
            </a:pPr>
            <a:endParaRPr kumimoji="0" lang="zh-TW" altLang="en-US" sz="1200" dirty="0">
              <a:latin typeface="Calibri" pitchFamily="34" charset="0"/>
            </a:endParaRPr>
          </a:p>
        </p:txBody>
      </p:sp>
      <p:sp>
        <p:nvSpPr>
          <p:cNvPr id="31748" name="備忘稿版面配置區 4"/>
          <p:cNvSpPr>
            <a:spLocks noGrp="1"/>
          </p:cNvSpPr>
          <p:nvPr>
            <p:ph type="body" idx="1"/>
          </p:nvPr>
        </p:nvSpPr>
        <p:spPr bwMode="auto">
          <a:noFill/>
        </p:spPr>
        <p:txBody>
          <a:bodyPr/>
          <a:lstStyle/>
          <a:p>
            <a:pPr lvl="0"/>
            <a:endParaRPr lang="en-US" altLang="zh-TW" dirty="0" smtClean="0"/>
          </a:p>
        </p:txBody>
      </p:sp>
      <p:sp>
        <p:nvSpPr>
          <p:cNvPr id="31749" name="投影片編號版面配置區 5"/>
          <p:cNvSpPr>
            <a:spLocks noGrp="1"/>
          </p:cNvSpPr>
          <p:nvPr>
            <p:ph type="sldNum" sz="quarter" idx="5"/>
          </p:nvPr>
        </p:nvSpPr>
        <p:spPr bwMode="auto">
          <a:noFill/>
          <a:ln>
            <a:miter lim="800000"/>
            <a:headEnd/>
            <a:tailEnd/>
          </a:ln>
        </p:spPr>
        <p:txBody>
          <a:bodyPr/>
          <a:lstStyle/>
          <a:p>
            <a:fld id="{DB374751-B9A6-4623-9262-C6C75C439CEE}" type="slidenum">
              <a:rPr lang="zh-TW" altLang="en-US" smtClean="0"/>
              <a:pPr/>
              <a:t>48</a:t>
            </a:fld>
            <a:endParaRPr lang="zh-TW"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1747" name="備忘稿版面配置區 4"/>
          <p:cNvSpPr>
            <a:spLocks noGrp="1"/>
          </p:cNvSpPr>
          <p:nvPr/>
        </p:nvSpPr>
        <p:spPr bwMode="auto">
          <a:xfrm>
            <a:off x="679451" y="4714876"/>
            <a:ext cx="5438775" cy="4467225"/>
          </a:xfrm>
          <a:prstGeom prst="rect">
            <a:avLst/>
          </a:prstGeom>
          <a:noFill/>
          <a:ln w="9525">
            <a:noFill/>
            <a:miter lim="800000"/>
            <a:headEnd/>
            <a:tailEnd/>
          </a:ln>
        </p:spPr>
        <p:txBody>
          <a:bodyPr lIns="91432" tIns="45716" rIns="91432" bIns="45716"/>
          <a:lstStyle/>
          <a:p>
            <a:pPr eaLnBrk="0" hangingPunct="0">
              <a:spcBef>
                <a:spcPct val="30000"/>
              </a:spcBef>
            </a:pPr>
            <a:endParaRPr kumimoji="0" lang="zh-TW" altLang="en-US" sz="1200" dirty="0">
              <a:latin typeface="Calibri" pitchFamily="34" charset="0"/>
            </a:endParaRPr>
          </a:p>
        </p:txBody>
      </p:sp>
      <p:sp>
        <p:nvSpPr>
          <p:cNvPr id="31748" name="備忘稿版面配置區 4"/>
          <p:cNvSpPr>
            <a:spLocks noGrp="1"/>
          </p:cNvSpPr>
          <p:nvPr>
            <p:ph type="body" idx="1"/>
          </p:nvPr>
        </p:nvSpPr>
        <p:spPr bwMode="auto">
          <a:noFill/>
        </p:spPr>
        <p:txBody>
          <a:bodyPr/>
          <a:lstStyle/>
          <a:p>
            <a:pPr lvl="0"/>
            <a:endParaRPr lang="en-US" altLang="zh-TW" dirty="0" smtClean="0"/>
          </a:p>
        </p:txBody>
      </p:sp>
      <p:sp>
        <p:nvSpPr>
          <p:cNvPr id="31749" name="投影片編號版面配置區 5"/>
          <p:cNvSpPr>
            <a:spLocks noGrp="1"/>
          </p:cNvSpPr>
          <p:nvPr>
            <p:ph type="sldNum" sz="quarter" idx="5"/>
          </p:nvPr>
        </p:nvSpPr>
        <p:spPr bwMode="auto">
          <a:noFill/>
          <a:ln>
            <a:miter lim="800000"/>
            <a:headEnd/>
            <a:tailEnd/>
          </a:ln>
        </p:spPr>
        <p:txBody>
          <a:bodyPr/>
          <a:lstStyle/>
          <a:p>
            <a:fld id="{DB374751-B9A6-4623-9262-C6C75C439CEE}" type="slidenum">
              <a:rPr lang="zh-TW" altLang="en-US" smtClean="0"/>
              <a:pPr/>
              <a:t>49</a:t>
            </a:fld>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8131" name="備忘稿版面配置區 4"/>
          <p:cNvSpPr>
            <a:spLocks noGrp="1"/>
          </p:cNvSpPr>
          <p:nvPr/>
        </p:nvSpPr>
        <p:spPr bwMode="auto">
          <a:xfrm>
            <a:off x="679450" y="4714875"/>
            <a:ext cx="5438775" cy="4467225"/>
          </a:xfrm>
          <a:prstGeom prst="rect">
            <a:avLst/>
          </a:prstGeom>
          <a:noFill/>
          <a:ln w="9525">
            <a:noFill/>
            <a:miter lim="800000"/>
            <a:headEnd/>
            <a:tailEnd/>
          </a:ln>
        </p:spPr>
        <p:txBody>
          <a:bodyPr/>
          <a:lstStyle/>
          <a:p>
            <a:pPr eaLnBrk="0" hangingPunct="0">
              <a:spcBef>
                <a:spcPct val="30000"/>
              </a:spcBef>
            </a:pPr>
            <a:endParaRPr kumimoji="0" lang="zh-TW" altLang="en-US" sz="1200">
              <a:latin typeface="Calibri" pitchFamily="34" charset="0"/>
            </a:endParaRPr>
          </a:p>
        </p:txBody>
      </p:sp>
      <p:sp>
        <p:nvSpPr>
          <p:cNvPr id="48132" name="備忘稿版面配置區 4"/>
          <p:cNvSpPr>
            <a:spLocks noGrp="1"/>
          </p:cNvSpPr>
          <p:nvPr>
            <p:ph type="body" idx="1"/>
          </p:nvPr>
        </p:nvSpPr>
        <p:spPr bwMode="auto">
          <a:noFill/>
        </p:spPr>
        <p:txBody>
          <a:bodyPr/>
          <a:lstStyle/>
          <a:p>
            <a:endParaRPr lang="zh-TW" altLang="en-US" dirty="0" smtClean="0"/>
          </a:p>
        </p:txBody>
      </p:sp>
      <p:sp>
        <p:nvSpPr>
          <p:cNvPr id="48133" name="投影片編號版面配置區 5"/>
          <p:cNvSpPr>
            <a:spLocks noGrp="1"/>
          </p:cNvSpPr>
          <p:nvPr>
            <p:ph type="sldNum" sz="quarter" idx="5"/>
          </p:nvPr>
        </p:nvSpPr>
        <p:spPr bwMode="auto">
          <a:noFill/>
          <a:ln>
            <a:miter lim="800000"/>
            <a:headEnd/>
            <a:tailEnd/>
          </a:ln>
        </p:spPr>
        <p:txBody>
          <a:bodyPr/>
          <a:lstStyle/>
          <a:p>
            <a:fld id="{90BC6620-0CC8-4C33-8E1B-357AAEB12A23}" type="slidenum">
              <a:rPr lang="zh-TW" altLang="en-US" smtClean="0">
                <a:ea typeface="新細明體" charset="-120"/>
              </a:rPr>
              <a:pPr/>
              <a:t>5</a:t>
            </a:fld>
            <a:endParaRPr lang="zh-TW" altLang="en-US" smtClean="0">
              <a:ea typeface="新細明體" charset="-12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1747" name="備忘稿版面配置區 4"/>
          <p:cNvSpPr>
            <a:spLocks noGrp="1"/>
          </p:cNvSpPr>
          <p:nvPr/>
        </p:nvSpPr>
        <p:spPr bwMode="auto">
          <a:xfrm>
            <a:off x="679451" y="4714876"/>
            <a:ext cx="5438775" cy="4467225"/>
          </a:xfrm>
          <a:prstGeom prst="rect">
            <a:avLst/>
          </a:prstGeom>
          <a:noFill/>
          <a:ln w="9525">
            <a:noFill/>
            <a:miter lim="800000"/>
            <a:headEnd/>
            <a:tailEnd/>
          </a:ln>
        </p:spPr>
        <p:txBody>
          <a:bodyPr lIns="91432" tIns="45716" rIns="91432" bIns="45716"/>
          <a:lstStyle/>
          <a:p>
            <a:pPr eaLnBrk="0" hangingPunct="0">
              <a:spcBef>
                <a:spcPct val="30000"/>
              </a:spcBef>
            </a:pPr>
            <a:endParaRPr kumimoji="0" lang="zh-TW" altLang="en-US" sz="1200" dirty="0">
              <a:latin typeface="Calibri" pitchFamily="34" charset="0"/>
            </a:endParaRPr>
          </a:p>
        </p:txBody>
      </p:sp>
      <p:sp>
        <p:nvSpPr>
          <p:cNvPr id="31748" name="備忘稿版面配置區 4"/>
          <p:cNvSpPr>
            <a:spLocks noGrp="1"/>
          </p:cNvSpPr>
          <p:nvPr>
            <p:ph type="body" idx="1"/>
          </p:nvPr>
        </p:nvSpPr>
        <p:spPr bwMode="auto">
          <a:noFill/>
        </p:spPr>
        <p:txBody>
          <a:bodyPr/>
          <a:lstStyle/>
          <a:p>
            <a:pPr lvl="0"/>
            <a:endParaRPr lang="zh-TW" altLang="en-US" dirty="0" smtClean="0"/>
          </a:p>
        </p:txBody>
      </p:sp>
      <p:sp>
        <p:nvSpPr>
          <p:cNvPr id="31749" name="投影片編號版面配置區 5"/>
          <p:cNvSpPr>
            <a:spLocks noGrp="1"/>
          </p:cNvSpPr>
          <p:nvPr>
            <p:ph type="sldNum" sz="quarter" idx="5"/>
          </p:nvPr>
        </p:nvSpPr>
        <p:spPr bwMode="auto">
          <a:noFill/>
          <a:ln>
            <a:miter lim="800000"/>
            <a:headEnd/>
            <a:tailEnd/>
          </a:ln>
        </p:spPr>
        <p:txBody>
          <a:bodyPr/>
          <a:lstStyle/>
          <a:p>
            <a:fld id="{DB374751-B9A6-4623-9262-C6C75C439CEE}" type="slidenum">
              <a:rPr lang="zh-TW" altLang="en-US" smtClean="0"/>
              <a:pPr/>
              <a:t>50</a:t>
            </a:fld>
            <a:endParaRPr lang="zh-TW"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51D115CA-7A17-4EF0-BE8B-3D7BA516DD41}" type="slidenum">
              <a:rPr lang="zh-TW" altLang="en-US" smtClean="0"/>
              <a:pPr>
                <a:defRPr/>
              </a:pPr>
              <a:t>51</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9155" name="備忘稿版面配置區 4"/>
          <p:cNvSpPr>
            <a:spLocks noGrp="1"/>
          </p:cNvSpPr>
          <p:nvPr/>
        </p:nvSpPr>
        <p:spPr bwMode="auto">
          <a:xfrm>
            <a:off x="679450" y="4714875"/>
            <a:ext cx="5438775" cy="4467225"/>
          </a:xfrm>
          <a:prstGeom prst="rect">
            <a:avLst/>
          </a:prstGeom>
          <a:noFill/>
          <a:ln w="9525">
            <a:noFill/>
            <a:miter lim="800000"/>
            <a:headEnd/>
            <a:tailEnd/>
          </a:ln>
        </p:spPr>
        <p:txBody>
          <a:bodyPr/>
          <a:lstStyle/>
          <a:p>
            <a:pPr eaLnBrk="0" hangingPunct="0">
              <a:spcBef>
                <a:spcPct val="30000"/>
              </a:spcBef>
            </a:pPr>
            <a:endParaRPr kumimoji="0" lang="zh-TW" altLang="en-US" sz="1200">
              <a:latin typeface="Calibri" pitchFamily="34" charset="0"/>
            </a:endParaRPr>
          </a:p>
        </p:txBody>
      </p:sp>
      <p:sp>
        <p:nvSpPr>
          <p:cNvPr id="49156" name="備忘稿版面配置區 4"/>
          <p:cNvSpPr>
            <a:spLocks noGrp="1"/>
          </p:cNvSpPr>
          <p:nvPr>
            <p:ph type="body" idx="1"/>
          </p:nvPr>
        </p:nvSpPr>
        <p:spPr bwMode="auto">
          <a:noFill/>
        </p:spPr>
        <p:txBody>
          <a:bodyPr/>
          <a:lstStyle/>
          <a:p>
            <a:pPr>
              <a:spcBef>
                <a:spcPts val="1800"/>
              </a:spcBef>
              <a:buFont typeface="Arial" charset="0"/>
              <a:buNone/>
              <a:defRPr/>
            </a:pPr>
            <a:endParaRPr lang="en-GB" altLang="zh-TW" sz="1200" dirty="0" smtClean="0"/>
          </a:p>
        </p:txBody>
      </p:sp>
      <p:sp>
        <p:nvSpPr>
          <p:cNvPr id="49157" name="投影片編號版面配置區 5"/>
          <p:cNvSpPr>
            <a:spLocks noGrp="1"/>
          </p:cNvSpPr>
          <p:nvPr>
            <p:ph type="sldNum" sz="quarter" idx="5"/>
          </p:nvPr>
        </p:nvSpPr>
        <p:spPr bwMode="auto">
          <a:noFill/>
          <a:ln>
            <a:miter lim="800000"/>
            <a:headEnd/>
            <a:tailEnd/>
          </a:ln>
        </p:spPr>
        <p:txBody>
          <a:bodyPr/>
          <a:lstStyle/>
          <a:p>
            <a:fld id="{A1E5325A-A6F5-443C-A950-182A2663BA57}" type="slidenum">
              <a:rPr lang="zh-TW" altLang="en-US" smtClean="0">
                <a:ea typeface="新細明體" charset="-120"/>
              </a:rPr>
              <a:pPr/>
              <a:t>6</a:t>
            </a:fld>
            <a:endParaRPr lang="zh-TW" altLang="en-US" smtClean="0">
              <a:ea typeface="新細明體"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51D115CA-7A17-4EF0-BE8B-3D7BA516DD41}" type="slidenum">
              <a:rPr lang="zh-TW" altLang="en-US" smtClean="0"/>
              <a:pPr>
                <a:defRPr/>
              </a:pPr>
              <a:t>7</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51D115CA-7A17-4EF0-BE8B-3D7BA516DD41}" type="slidenum">
              <a:rPr lang="zh-TW" altLang="en-US" smtClean="0"/>
              <a:pPr>
                <a:defRPr/>
              </a:pPr>
              <a:t>8</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zh-TW" dirty="0" smtClean="0"/>
          </a:p>
        </p:txBody>
      </p:sp>
      <p:sp>
        <p:nvSpPr>
          <p:cNvPr id="75780" name="Slide Number Placeholder 3"/>
          <p:cNvSpPr>
            <a:spLocks noGrp="1"/>
          </p:cNvSpPr>
          <p:nvPr>
            <p:ph type="sldNum" sz="quarter" idx="5"/>
          </p:nvPr>
        </p:nvSpPr>
        <p:spPr bwMode="auto">
          <a:noFill/>
          <a:ln>
            <a:miter lim="800000"/>
            <a:headEnd/>
            <a:tailEnd/>
          </a:ln>
        </p:spPr>
        <p:txBody>
          <a:bodyPr/>
          <a:lstStyle/>
          <a:p>
            <a:fld id="{AEC9E083-215D-409C-B0DB-72A7C9A0F06E}" type="slidenum">
              <a:rPr lang="zh-TW" altLang="en-US" smtClean="0">
                <a:ea typeface="新細明體" charset="-120"/>
              </a:rPr>
              <a:pPr/>
              <a:t>9</a:t>
            </a:fld>
            <a:endParaRPr lang="zh-TW" altLang="en-US" smtClean="0">
              <a:ea typeface="新細明體" charset="-120"/>
            </a:endParaRPr>
          </a:p>
        </p:txBody>
      </p:sp>
      <p:sp>
        <p:nvSpPr>
          <p:cNvPr id="75781" name="Date Placeholder 1"/>
          <p:cNvSpPr>
            <a:spLocks noGrp="1"/>
          </p:cNvSpPr>
          <p:nvPr>
            <p:ph type="dt" sz="quarter" idx="1"/>
          </p:nvPr>
        </p:nvSpPr>
        <p:spPr bwMode="auto">
          <a:noFill/>
          <a:ln>
            <a:miter lim="800000"/>
            <a:headEnd/>
            <a:tailEnd/>
          </a:ln>
        </p:spPr>
        <p:txBody>
          <a:bodyPr/>
          <a:lstStyle/>
          <a:p>
            <a:endParaRPr lang="zh-TW" altLang="en-US" smtClean="0">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5"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6" name="頁尾版面配置區 4"/>
          <p:cNvSpPr>
            <a:spLocks noGrp="1"/>
          </p:cNvSpPr>
          <p:nvPr>
            <p:ph type="ftr" sz="quarter" idx="11"/>
          </p:nvPr>
        </p:nvSpPr>
        <p:spPr>
          <a:xfrm>
            <a:off x="3124200" y="6356350"/>
            <a:ext cx="2895600" cy="365125"/>
          </a:xfrm>
          <a:prstGeom prst="rect">
            <a:avLst/>
          </a:prstGeom>
        </p:spPr>
        <p:txBody>
          <a:bodyPr/>
          <a:lstStyle>
            <a:lvl1pPr>
              <a:defRPr>
                <a:latin typeface="Arial" charset="0"/>
                <a:ea typeface="新細明體" charset="-120"/>
              </a:defRPr>
            </a:lvl1pPr>
          </a:lstStyle>
          <a:p>
            <a:pPr>
              <a:defRPr/>
            </a:pPr>
            <a:endParaRPr lang="zh-TW" altLang="en-US"/>
          </a:p>
        </p:txBody>
      </p:sp>
      <p:pic>
        <p:nvPicPr>
          <p:cNvPr id="7" name="圖片 6" descr="ppt_Home.jpg"/>
          <p:cNvPicPr>
            <a:picLocks noChangeAspect="1"/>
          </p:cNvPicPr>
          <p:nvPr userDrawn="1"/>
        </p:nvPicPr>
        <p:blipFill>
          <a:blip r:embed="rId2" cstate="print"/>
          <a:stretch>
            <a:fillRect/>
          </a:stretch>
        </p:blipFill>
        <p:spPr>
          <a:xfrm>
            <a:off x="3166" y="0"/>
            <a:ext cx="9137667" cy="6857999"/>
          </a:xfrm>
          <a:prstGeom prst="rect">
            <a:avLst/>
          </a:prstGeom>
        </p:spPr>
      </p:pic>
      <p:sp>
        <p:nvSpPr>
          <p:cNvPr id="8" name="矩形 7"/>
          <p:cNvSpPr/>
          <p:nvPr userDrawn="1"/>
        </p:nvSpPr>
        <p:spPr>
          <a:xfrm>
            <a:off x="0" y="1268760"/>
            <a:ext cx="9144000" cy="3528392"/>
          </a:xfrm>
          <a:prstGeom prst="rect">
            <a:avLst/>
          </a:prstGeom>
          <a:gradFill>
            <a:gsLst>
              <a:gs pos="0">
                <a:schemeClr val="bg1"/>
              </a:gs>
              <a:gs pos="50000">
                <a:schemeClr val="bg1">
                  <a:alpha val="63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userDrawn="1"/>
        </p:nvSpPr>
        <p:spPr>
          <a:xfrm>
            <a:off x="0" y="6048672"/>
            <a:ext cx="9144000" cy="836712"/>
          </a:xfrm>
          <a:prstGeom prst="rect">
            <a:avLst/>
          </a:prstGeom>
          <a:gradFill>
            <a:gsLst>
              <a:gs pos="0">
                <a:schemeClr val="bg1">
                  <a:alpha val="74000"/>
                </a:schemeClr>
              </a:gs>
              <a:gs pos="50000">
                <a:schemeClr val="bg1">
                  <a:alpha val="63000"/>
                </a:schemeClr>
              </a:gs>
              <a:gs pos="100000">
                <a:schemeClr val="bg1">
                  <a:alpha val="1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Picture 1" descr="Logo of OGCIO"/>
          <p:cNvPicPr>
            <a:picLocks noChangeAspect="1" noChangeArrowheads="1"/>
          </p:cNvPicPr>
          <p:nvPr userDrawn="1"/>
        </p:nvPicPr>
        <p:blipFill>
          <a:blip r:embed="rId3" cstate="print"/>
          <a:stretch>
            <a:fillRect/>
          </a:stretch>
        </p:blipFill>
        <p:spPr bwMode="auto">
          <a:xfrm>
            <a:off x="323528" y="6192688"/>
            <a:ext cx="3856565" cy="559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2" descr="D:\Users\imysit\Documents\MyConnectFiles\ScreenCapture\imysit@ogcio.gov.hk\imysit@ogcio.gov.hk_20130510_170241.pn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7284363" y="6161540"/>
            <a:ext cx="1514112" cy="581842"/>
          </a:xfrm>
          <a:prstGeom prst="rect">
            <a:avLst/>
          </a:prstGeom>
          <a:noFill/>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p:spPr>
        <p:txBody>
          <a:bodyPr/>
          <a:lstStyle>
            <a:lvl1pPr>
              <a:defRPr>
                <a:latin typeface="Arial" charset="0"/>
                <a:ea typeface="新細明體" pitchFamily="18" charset="-120"/>
              </a:defRPr>
            </a:lvl1pPr>
          </a:lstStyle>
          <a:p>
            <a:pPr>
              <a:defRPr/>
            </a:pPr>
            <a:fld id="{C1725867-CA3D-4793-877A-6AF6980822B0}" type="slidenum">
              <a:rPr lang="zh-TW" altLang="en-US"/>
              <a:pPr>
                <a:defRPr/>
              </a:pPr>
              <a:t>‹#›</a:t>
            </a:fld>
            <a:endParaRPr lang="zh-TW"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p:spPr>
        <p:txBody>
          <a:bodyPr/>
          <a:lstStyle>
            <a:lvl1pPr>
              <a:defRPr>
                <a:latin typeface="Arial" charset="0"/>
                <a:ea typeface="新細明體" pitchFamily="18" charset="-120"/>
              </a:defRPr>
            </a:lvl1pPr>
          </a:lstStyle>
          <a:p>
            <a:pPr>
              <a:defRPr/>
            </a:pPr>
            <a:fld id="{8670237B-7AF1-4757-8E52-06B3FF8DE78A}" type="slidenum">
              <a:rPr lang="zh-TW" altLang="en-US"/>
              <a:pPr>
                <a:defRPr/>
              </a:pPr>
              <a:t>‹#›</a:t>
            </a:fld>
            <a:endParaRPr lang="zh-TW"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cxnSp>
        <p:nvCxnSpPr>
          <p:cNvPr id="4" name="直線接點 3"/>
          <p:cNvCxnSpPr/>
          <p:nvPr userDrawn="1"/>
        </p:nvCxnSpPr>
        <p:spPr>
          <a:xfrm>
            <a:off x="755650" y="1268413"/>
            <a:ext cx="7920038" cy="0"/>
          </a:xfrm>
          <a:prstGeom prst="line">
            <a:avLst/>
          </a:prstGeom>
        </p:spPr>
        <p:style>
          <a:lnRef idx="2">
            <a:schemeClr val="accent4"/>
          </a:lnRef>
          <a:fillRef idx="0">
            <a:schemeClr val="accent4"/>
          </a:fillRef>
          <a:effectRef idx="1">
            <a:schemeClr val="accent4"/>
          </a:effectRef>
          <a:fontRef idx="minor">
            <a:schemeClr val="tx1"/>
          </a:fontRef>
        </p:style>
      </p:cxnSp>
      <p:sp>
        <p:nvSpPr>
          <p:cNvPr id="2" name="標題 1"/>
          <p:cNvSpPr>
            <a:spLocks noGrp="1"/>
          </p:cNvSpPr>
          <p:nvPr>
            <p:ph type="title"/>
          </p:nvPr>
        </p:nvSpPr>
        <p:spPr>
          <a:xfrm>
            <a:off x="755650" y="274638"/>
            <a:ext cx="7920806" cy="1143000"/>
          </a:xfrm>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2pPr>
              <a:buFont typeface="Wingdings" pitchFamily="2" charset="2"/>
              <a:buChar char="Ø"/>
              <a:defRPr/>
            </a:lvl2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11"/>
          </p:nvPr>
        </p:nvSpPr>
        <p:spPr/>
        <p:txBody>
          <a:bodyPr/>
          <a:lstStyle>
            <a:lvl1pPr>
              <a:defRPr>
                <a:latin typeface="Arial" charset="0"/>
                <a:ea typeface="新細明體" pitchFamily="18" charset="-120"/>
              </a:defRPr>
            </a:lvl1pPr>
          </a:lstStyle>
          <a:p>
            <a:pPr>
              <a:defRPr/>
            </a:pPr>
            <a:fld id="{95ED0D36-E7E1-4709-932D-151C6813315A}" type="slidenum">
              <a:rPr lang="zh-TW" altLang="en-US"/>
              <a:pPr>
                <a:defRPr/>
              </a:pPr>
              <a:t>‹#›</a:t>
            </a:fld>
            <a:endParaRPr lang="zh-TW" alt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cxnSp>
        <p:nvCxnSpPr>
          <p:cNvPr id="4" name="直線接點 3"/>
          <p:cNvCxnSpPr/>
          <p:nvPr userDrawn="1"/>
        </p:nvCxnSpPr>
        <p:spPr>
          <a:xfrm>
            <a:off x="755650" y="1484313"/>
            <a:ext cx="7920038" cy="0"/>
          </a:xfrm>
          <a:prstGeom prst="line">
            <a:avLst/>
          </a:prstGeom>
        </p:spPr>
        <p:style>
          <a:lnRef idx="2">
            <a:schemeClr val="accent4"/>
          </a:lnRef>
          <a:fillRef idx="0">
            <a:schemeClr val="accent4"/>
          </a:fillRef>
          <a:effectRef idx="1">
            <a:schemeClr val="accent4"/>
          </a:effectRef>
          <a:fontRef idx="minor">
            <a:schemeClr val="tx1"/>
          </a:fontRef>
        </p:style>
      </p:cxnSp>
      <p:sp>
        <p:nvSpPr>
          <p:cNvPr id="6" name="標題 1"/>
          <p:cNvSpPr>
            <a:spLocks noGrp="1"/>
          </p:cNvSpPr>
          <p:nvPr>
            <p:ph type="title"/>
          </p:nvPr>
        </p:nvSpPr>
        <p:spPr>
          <a:xfrm>
            <a:off x="755650" y="274638"/>
            <a:ext cx="7920806" cy="1143000"/>
          </a:xfrm>
        </p:spPr>
        <p:txBody>
          <a:bodyPr/>
          <a:lstStyle/>
          <a:p>
            <a:r>
              <a:rPr lang="zh-TW" altLang="en-US" smtClean="0"/>
              <a:t>按一下以編輯母片標題樣式</a:t>
            </a:r>
            <a:endParaRPr lang="zh-TW" altLang="en-US"/>
          </a:p>
        </p:txBody>
      </p:sp>
      <p:sp>
        <p:nvSpPr>
          <p:cNvPr id="7" name="內容版面配置區 2"/>
          <p:cNvSpPr>
            <a:spLocks noGrp="1"/>
          </p:cNvSpPr>
          <p:nvPr>
            <p:ph idx="1"/>
          </p:nvPr>
        </p:nvSpPr>
        <p:spPr>
          <a:xfrm>
            <a:off x="755650" y="1600200"/>
            <a:ext cx="7931150" cy="4525963"/>
          </a:xfrm>
        </p:spPr>
        <p:txBody>
          <a:bodyPr/>
          <a:lstStyle>
            <a:lvl2pPr>
              <a:buFont typeface="Wingdings" pitchFamily="2" charset="2"/>
              <a:buChar char="Ø"/>
              <a:defRPr/>
            </a:lvl2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charset="-120"/>
              </a:defRPr>
            </a:lvl1pPr>
          </a:lstStyle>
          <a:p>
            <a:pPr>
              <a:defRPr/>
            </a:pPr>
            <a:endParaRPr lang="zh-TW" altLang="en-US"/>
          </a:p>
        </p:txBody>
      </p:sp>
      <p:sp>
        <p:nvSpPr>
          <p:cNvPr id="8" name="頁尾版面配置區 4"/>
          <p:cNvSpPr>
            <a:spLocks noGrp="1"/>
          </p:cNvSpPr>
          <p:nvPr>
            <p:ph type="ftr" sz="quarter" idx="11"/>
          </p:nvPr>
        </p:nvSpPr>
        <p:spPr>
          <a:xfrm>
            <a:off x="3124200" y="6356350"/>
            <a:ext cx="2895600" cy="365125"/>
          </a:xfrm>
          <a:prstGeom prst="rect">
            <a:avLst/>
          </a:prstGeom>
        </p:spPr>
        <p:txBody>
          <a:bodyPr/>
          <a:lstStyle>
            <a:lvl1pPr>
              <a:defRPr>
                <a:latin typeface="Arial" charset="0"/>
                <a:ea typeface="新細明體" charset="-120"/>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atin typeface="Arial" charset="0"/>
                <a:ea typeface="新細明體" pitchFamily="18" charset="-120"/>
              </a:defRPr>
            </a:lvl1pPr>
          </a:lstStyle>
          <a:p>
            <a:pPr>
              <a:defRPr/>
            </a:pPr>
            <a:fld id="{CEB32A51-B15E-4494-91CC-C31227548D32}" type="slidenum">
              <a:rPr lang="zh-TW" altLang="en-US"/>
              <a:pPr>
                <a:defRPr/>
              </a:pPr>
              <a:t>‹#›</a:t>
            </a:fld>
            <a:endParaRPr lang="zh-TW" alt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5EED4694-CDF4-45D8-B866-569A60BD2AB3}" type="datetimeFigureOut">
              <a:rPr lang="zh-TW" altLang="en-US" smtClean="0"/>
              <a:pPr/>
              <a:t>2013/8/1</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dirty="0"/>
          </a:p>
        </p:txBody>
      </p:sp>
      <p:sp>
        <p:nvSpPr>
          <p:cNvPr id="6" name="投影片編號版面配置區 5"/>
          <p:cNvSpPr>
            <a:spLocks noGrp="1"/>
          </p:cNvSpPr>
          <p:nvPr>
            <p:ph type="sldNum" sz="quarter" idx="12"/>
          </p:nvPr>
        </p:nvSpPr>
        <p:spPr/>
        <p:txBody>
          <a:bodyPr/>
          <a:lstStyle/>
          <a:p>
            <a:fld id="{44C1961F-9881-459A-8B2E-91FE9960EA37}" type="slidenum">
              <a:rPr lang="zh-TW" altLang="en-US" smtClean="0"/>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5EED4694-CDF4-45D8-B866-569A60BD2AB3}" type="datetimeFigureOut">
              <a:rPr lang="zh-TW" altLang="en-US" smtClean="0"/>
              <a:pPr/>
              <a:t>2013/8/1</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dirty="0"/>
          </a:p>
        </p:txBody>
      </p:sp>
      <p:sp>
        <p:nvSpPr>
          <p:cNvPr id="6" name="投影片編號版面配置區 5"/>
          <p:cNvSpPr>
            <a:spLocks noGrp="1"/>
          </p:cNvSpPr>
          <p:nvPr>
            <p:ph type="sldNum" sz="quarter" idx="12"/>
          </p:nvPr>
        </p:nvSpPr>
        <p:spPr/>
        <p:txBody>
          <a:bodyPr/>
          <a:lstStyle/>
          <a:p>
            <a:fld id="{44C1961F-9881-459A-8B2E-91FE9960EA37}" type="slidenum">
              <a:rPr lang="zh-TW" altLang="en-US" smtClean="0"/>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5EED4694-CDF4-45D8-B866-569A60BD2AB3}" type="datetimeFigureOut">
              <a:rPr lang="zh-TW" altLang="en-US" smtClean="0"/>
              <a:pPr/>
              <a:t>2013/8/1</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dirty="0"/>
          </a:p>
        </p:txBody>
      </p:sp>
      <p:sp>
        <p:nvSpPr>
          <p:cNvPr id="6" name="投影片編號版面配置區 5"/>
          <p:cNvSpPr>
            <a:spLocks noGrp="1"/>
          </p:cNvSpPr>
          <p:nvPr>
            <p:ph type="sldNum" sz="quarter" idx="12"/>
          </p:nvPr>
        </p:nvSpPr>
        <p:spPr/>
        <p:txBody>
          <a:bodyPr/>
          <a:lstStyle/>
          <a:p>
            <a:fld id="{44C1961F-9881-459A-8B2E-91FE9960EA37}" type="slidenum">
              <a:rPr lang="zh-TW" altLang="en-US" smtClean="0"/>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5EED4694-CDF4-45D8-B866-569A60BD2AB3}" type="datetimeFigureOut">
              <a:rPr lang="zh-TW" altLang="en-US" smtClean="0"/>
              <a:pPr/>
              <a:t>2013/8/1</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dirty="0"/>
          </a:p>
        </p:txBody>
      </p:sp>
      <p:sp>
        <p:nvSpPr>
          <p:cNvPr id="6" name="投影片編號版面配置區 5"/>
          <p:cNvSpPr>
            <a:spLocks noGrp="1"/>
          </p:cNvSpPr>
          <p:nvPr>
            <p:ph type="sldNum" sz="quarter" idx="12"/>
          </p:nvPr>
        </p:nvSpPr>
        <p:spPr/>
        <p:txBody>
          <a:bodyPr/>
          <a:lstStyle/>
          <a:p>
            <a:fld id="{44C1961F-9881-459A-8B2E-91FE9960EA37}" type="slidenum">
              <a:rPr lang="zh-TW" altLang="en-US" smtClean="0"/>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5EED4694-CDF4-45D8-B866-569A60BD2AB3}" type="datetimeFigureOut">
              <a:rPr lang="zh-TW" altLang="en-US" smtClean="0"/>
              <a:pPr/>
              <a:t>2013/8/1</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dirty="0"/>
          </a:p>
        </p:txBody>
      </p:sp>
      <p:sp>
        <p:nvSpPr>
          <p:cNvPr id="6" name="投影片編號版面配置區 5"/>
          <p:cNvSpPr>
            <a:spLocks noGrp="1"/>
          </p:cNvSpPr>
          <p:nvPr>
            <p:ph type="sldNum" sz="quarter" idx="12"/>
          </p:nvPr>
        </p:nvSpPr>
        <p:spPr/>
        <p:txBody>
          <a:bodyPr/>
          <a:lstStyle/>
          <a:p>
            <a:fld id="{44C1961F-9881-459A-8B2E-91FE9960EA37}" type="slidenum">
              <a:rPr lang="zh-TW" altLang="en-US" smtClean="0"/>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標題及物件">
    <p:spTree>
      <p:nvGrpSpPr>
        <p:cNvPr id="1" name=""/>
        <p:cNvGrpSpPr/>
        <p:nvPr/>
      </p:nvGrpSpPr>
      <p:grpSpPr>
        <a:xfrm>
          <a:off x="0" y="0"/>
          <a:ext cx="0" cy="0"/>
          <a:chOff x="0" y="0"/>
          <a:chExt cx="0" cy="0"/>
        </a:xfrm>
      </p:grpSpPr>
      <p:cxnSp>
        <p:nvCxnSpPr>
          <p:cNvPr id="2" name="直線接點 1"/>
          <p:cNvCxnSpPr/>
          <p:nvPr userDrawn="1"/>
        </p:nvCxnSpPr>
        <p:spPr>
          <a:xfrm>
            <a:off x="755650" y="1268413"/>
            <a:ext cx="7920038" cy="0"/>
          </a:xfrm>
          <a:prstGeom prst="line">
            <a:avLst/>
          </a:prstGeom>
        </p:spPr>
        <p:style>
          <a:lnRef idx="2">
            <a:schemeClr val="accent4"/>
          </a:lnRef>
          <a:fillRef idx="0">
            <a:schemeClr val="accent4"/>
          </a:fillRef>
          <a:effectRef idx="1">
            <a:schemeClr val="accent4"/>
          </a:effectRef>
          <a:fontRef idx="minor">
            <a:schemeClr val="tx1"/>
          </a:fontRef>
        </p:style>
      </p:cxnSp>
      <p:sp>
        <p:nvSpPr>
          <p:cNvPr id="4" name="投影片編號版面配置區 1"/>
          <p:cNvSpPr>
            <a:spLocks noGrp="1"/>
          </p:cNvSpPr>
          <p:nvPr userDrawn="1">
            <p:ph type="sldNum" sz="quarter" idx="11"/>
          </p:nvPr>
        </p:nvSpPr>
        <p:spPr>
          <a:xfrm>
            <a:off x="8604448" y="6448251"/>
            <a:ext cx="514350" cy="365125"/>
          </a:xfrm>
        </p:spPr>
        <p:txBody>
          <a:bodyPr/>
          <a:lstStyle>
            <a:lvl1pPr>
              <a:defRPr>
                <a:latin typeface="+mn-lt"/>
              </a:defRPr>
            </a:lvl1pPr>
          </a:lstStyle>
          <a:p>
            <a:pPr>
              <a:defRPr/>
            </a:pPr>
            <a:fld id="{32A0346B-5880-4BB3-9CDB-49753F8311B4}" type="slidenum">
              <a:rPr lang="zh-TW" altLang="en-US" smtClean="0"/>
              <a:pPr>
                <a:defRPr/>
              </a:pPr>
              <a:t>‹#›</a:t>
            </a:fld>
            <a:endParaRPr lang="zh-TW" alt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cxnSp>
        <p:nvCxnSpPr>
          <p:cNvPr id="2" name="直線接點 1"/>
          <p:cNvCxnSpPr/>
          <p:nvPr userDrawn="1"/>
        </p:nvCxnSpPr>
        <p:spPr>
          <a:xfrm>
            <a:off x="755650" y="1268413"/>
            <a:ext cx="7920038" cy="0"/>
          </a:xfrm>
          <a:prstGeom prst="line">
            <a:avLst/>
          </a:prstGeom>
        </p:spPr>
        <p:style>
          <a:lnRef idx="2">
            <a:schemeClr val="accent4"/>
          </a:lnRef>
          <a:fillRef idx="0">
            <a:schemeClr val="accent4"/>
          </a:fillRef>
          <a:effectRef idx="1">
            <a:schemeClr val="accent4"/>
          </a:effectRef>
          <a:fontRef idx="minor">
            <a:schemeClr val="tx1"/>
          </a:fontRef>
        </p:style>
      </p:cxnSp>
      <p:sp>
        <p:nvSpPr>
          <p:cNvPr id="3" name="投影片編號版面配置區 5"/>
          <p:cNvSpPr>
            <a:spLocks noGrp="1"/>
          </p:cNvSpPr>
          <p:nvPr>
            <p:ph type="sldNum" sz="quarter" idx="10"/>
          </p:nvPr>
        </p:nvSpPr>
        <p:spPr/>
        <p:txBody>
          <a:bodyPr/>
          <a:lstStyle>
            <a:lvl1pPr>
              <a:defRPr>
                <a:latin typeface="Arial" charset="0"/>
                <a:ea typeface="新細明體" pitchFamily="18" charset="-120"/>
              </a:defRPr>
            </a:lvl1pPr>
          </a:lstStyle>
          <a:p>
            <a:pPr>
              <a:defRPr/>
            </a:pPr>
            <a:fld id="{2403D579-5A08-44DE-979C-59CF6CEAACB6}" type="slidenum">
              <a:rPr lang="zh-TW" altLang="en-US"/>
              <a:pPr>
                <a:defRPr/>
              </a:pPr>
              <a:t>‹#›</a:t>
            </a:fld>
            <a:endParaRPr lang="zh-TW" alt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cxnSp>
        <p:nvCxnSpPr>
          <p:cNvPr id="4" name="直線接點 3"/>
          <p:cNvCxnSpPr/>
          <p:nvPr userDrawn="1"/>
        </p:nvCxnSpPr>
        <p:spPr>
          <a:xfrm>
            <a:off x="755650" y="1484313"/>
            <a:ext cx="7920038" cy="0"/>
          </a:xfrm>
          <a:prstGeom prst="line">
            <a:avLst/>
          </a:prstGeom>
        </p:spPr>
        <p:style>
          <a:lnRef idx="2">
            <a:schemeClr val="accent4"/>
          </a:lnRef>
          <a:fillRef idx="0">
            <a:schemeClr val="accent4"/>
          </a:fillRef>
          <a:effectRef idx="1">
            <a:schemeClr val="accent4"/>
          </a:effectRef>
          <a:fontRef idx="minor">
            <a:schemeClr val="tx1"/>
          </a:fontRef>
        </p:style>
      </p:cxnSp>
      <p:sp>
        <p:nvSpPr>
          <p:cNvPr id="6" name="標題 1"/>
          <p:cNvSpPr>
            <a:spLocks noGrp="1"/>
          </p:cNvSpPr>
          <p:nvPr>
            <p:ph type="title"/>
          </p:nvPr>
        </p:nvSpPr>
        <p:spPr>
          <a:xfrm>
            <a:off x="755650" y="274638"/>
            <a:ext cx="7920806" cy="1143000"/>
          </a:xfrm>
        </p:spPr>
        <p:txBody>
          <a:bodyPr/>
          <a:lstStyle/>
          <a:p>
            <a:r>
              <a:rPr lang="zh-TW" altLang="en-US" smtClean="0"/>
              <a:t>按一下以編輯母片標題樣式</a:t>
            </a:r>
            <a:endParaRPr lang="zh-TW" altLang="en-US"/>
          </a:p>
        </p:txBody>
      </p:sp>
      <p:sp>
        <p:nvSpPr>
          <p:cNvPr id="7" name="內容版面配置區 2"/>
          <p:cNvSpPr>
            <a:spLocks noGrp="1"/>
          </p:cNvSpPr>
          <p:nvPr>
            <p:ph idx="1"/>
          </p:nvPr>
        </p:nvSpPr>
        <p:spPr>
          <a:xfrm>
            <a:off x="755650" y="1600200"/>
            <a:ext cx="7931150" cy="4525963"/>
          </a:xfrm>
        </p:spPr>
        <p:txBody>
          <a:bodyPr/>
          <a:lstStyle>
            <a:lvl2pPr>
              <a:buFont typeface="Wingdings" pitchFamily="2" charset="2"/>
              <a:buChar char="Ø"/>
              <a:defRPr/>
            </a:lvl2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fld id="{7ECE7FE6-152B-4CD8-B24B-849F4CF8B8C8}" type="datetimeFigureOut">
              <a:rPr lang="zh-TW" altLang="en-US"/>
              <a:pPr>
                <a:defRPr/>
              </a:pPr>
              <a:t>2013/8/1</a:t>
            </a:fld>
            <a:endParaRPr lang="zh-TW" altLang="en-US"/>
          </a:p>
        </p:txBody>
      </p:sp>
      <p:sp>
        <p:nvSpPr>
          <p:cNvPr id="8" name="投影片編號版面配置區 5"/>
          <p:cNvSpPr>
            <a:spLocks noGrp="1"/>
          </p:cNvSpPr>
          <p:nvPr>
            <p:ph type="sldNum" sz="quarter" idx="11"/>
          </p:nvPr>
        </p:nvSpPr>
        <p:spPr>
          <a:xfrm>
            <a:off x="6553200" y="6356350"/>
            <a:ext cx="2133600" cy="365125"/>
          </a:xfrm>
          <a:prstGeom prst="rect">
            <a:avLst/>
          </a:prstGeom>
        </p:spPr>
        <p:txBody>
          <a:bodyPr/>
          <a:lstStyle>
            <a:lvl1pPr>
              <a:defRPr>
                <a:latin typeface="Arial" charset="0"/>
                <a:ea typeface="新細明體" pitchFamily="18" charset="-120"/>
              </a:defRPr>
            </a:lvl1pPr>
          </a:lstStyle>
          <a:p>
            <a:pPr>
              <a:defRPr/>
            </a:pPr>
            <a:fld id="{2E776B2C-9653-44F3-825E-24EAB4BCE629}" type="slidenum">
              <a:rPr lang="zh-TW" altLang="en-US"/>
              <a:pPr>
                <a:defRPr/>
              </a:pPr>
              <a:t>‹#›</a:t>
            </a:fld>
            <a:endParaRPr lang="zh-TW" altLang="en-US"/>
          </a:p>
        </p:txBody>
      </p:sp>
      <p:sp>
        <p:nvSpPr>
          <p:cNvPr id="9" name="頁尾版面配置區 4"/>
          <p:cNvSpPr>
            <a:spLocks noGrp="1"/>
          </p:cNvSpPr>
          <p:nvPr>
            <p:ph type="ftr" sz="quarter" idx="12"/>
          </p:nvPr>
        </p:nvSpPr>
        <p:spPr>
          <a:xfrm>
            <a:off x="3124200" y="6356350"/>
            <a:ext cx="2895600" cy="365125"/>
          </a:xfrm>
          <a:prstGeom prst="rect">
            <a:avLst/>
          </a:prstGeom>
        </p:spPr>
        <p:txBody>
          <a:bodyPr/>
          <a:lstStyle>
            <a:lvl1pPr algn="ctr">
              <a:defRPr kumimoji="0" sz="1400">
                <a:solidFill>
                  <a:schemeClr val="tx1"/>
                </a:solidFill>
                <a:latin typeface="Calibri" pitchFamily="34" charset="0"/>
              </a:defRPr>
            </a:lvl1pPr>
          </a:lstStyle>
          <a:p>
            <a:pPr>
              <a:defRPr/>
            </a:pPr>
            <a:r>
              <a:rPr lang="en-US" altLang="zh-TW" dirty="0"/>
              <a:t>Page </a:t>
            </a:r>
            <a:r>
              <a:rPr lang="en-US" altLang="zh-TW" dirty="0" smtClean="0"/>
              <a:t># of 40</a:t>
            </a:r>
            <a:endParaRPr lang="zh-TW"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cxnSp>
        <p:nvCxnSpPr>
          <p:cNvPr id="4" name="直線接點 3"/>
          <p:cNvCxnSpPr/>
          <p:nvPr userDrawn="1"/>
        </p:nvCxnSpPr>
        <p:spPr>
          <a:xfrm>
            <a:off x="755650" y="1484313"/>
            <a:ext cx="7920038" cy="0"/>
          </a:xfrm>
          <a:prstGeom prst="line">
            <a:avLst/>
          </a:prstGeom>
        </p:spPr>
        <p:style>
          <a:lnRef idx="2">
            <a:schemeClr val="accent4"/>
          </a:lnRef>
          <a:fillRef idx="0">
            <a:schemeClr val="accent4"/>
          </a:fillRef>
          <a:effectRef idx="1">
            <a:schemeClr val="accent4"/>
          </a:effectRef>
          <a:fontRef idx="minor">
            <a:schemeClr val="tx1"/>
          </a:fontRef>
        </p:style>
      </p:cxnSp>
      <p:sp>
        <p:nvSpPr>
          <p:cNvPr id="6" name="標題 1"/>
          <p:cNvSpPr>
            <a:spLocks noGrp="1"/>
          </p:cNvSpPr>
          <p:nvPr>
            <p:ph type="title"/>
          </p:nvPr>
        </p:nvSpPr>
        <p:spPr>
          <a:xfrm>
            <a:off x="755650" y="274638"/>
            <a:ext cx="7920806" cy="1143000"/>
          </a:xfrm>
        </p:spPr>
        <p:txBody>
          <a:bodyPr/>
          <a:lstStyle/>
          <a:p>
            <a:r>
              <a:rPr lang="zh-TW" altLang="en-US" smtClean="0"/>
              <a:t>按一下以編輯母片標題樣式</a:t>
            </a:r>
            <a:endParaRPr lang="zh-TW" altLang="en-US"/>
          </a:p>
        </p:txBody>
      </p:sp>
      <p:sp>
        <p:nvSpPr>
          <p:cNvPr id="7" name="內容版面配置區 2"/>
          <p:cNvSpPr>
            <a:spLocks noGrp="1"/>
          </p:cNvSpPr>
          <p:nvPr>
            <p:ph idx="1"/>
          </p:nvPr>
        </p:nvSpPr>
        <p:spPr>
          <a:xfrm>
            <a:off x="755650" y="1600200"/>
            <a:ext cx="7931150" cy="4525963"/>
          </a:xfrm>
        </p:spPr>
        <p:txBody>
          <a:bodyPr/>
          <a:lstStyle>
            <a:lvl2pPr>
              <a:buFont typeface="Wingdings" pitchFamily="2" charset="2"/>
              <a:buChar char="Ø"/>
              <a:defRPr/>
            </a:lvl2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charset="-120"/>
              </a:defRPr>
            </a:lvl1pPr>
          </a:lstStyle>
          <a:p>
            <a:pPr>
              <a:defRPr/>
            </a:pPr>
            <a:endParaRPr lang="zh-TW" altLang="en-US"/>
          </a:p>
        </p:txBody>
      </p:sp>
      <p:sp>
        <p:nvSpPr>
          <p:cNvPr id="8" name="頁尾版面配置區 4"/>
          <p:cNvSpPr>
            <a:spLocks noGrp="1"/>
          </p:cNvSpPr>
          <p:nvPr>
            <p:ph type="ftr" sz="quarter" idx="11"/>
          </p:nvPr>
        </p:nvSpPr>
        <p:spPr>
          <a:xfrm>
            <a:off x="3124200" y="6356350"/>
            <a:ext cx="2895600" cy="365125"/>
          </a:xfrm>
          <a:prstGeom prst="rect">
            <a:avLst/>
          </a:prstGeom>
        </p:spPr>
        <p:txBody>
          <a:bodyPr/>
          <a:lstStyle>
            <a:lvl1pPr>
              <a:defRPr>
                <a:latin typeface="Arial" charset="0"/>
                <a:ea typeface="新細明體" charset="-120"/>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atin typeface="Arial" charset="0"/>
                <a:ea typeface="新細明體" pitchFamily="18" charset="-120"/>
              </a:defRPr>
            </a:lvl1pPr>
          </a:lstStyle>
          <a:p>
            <a:pPr>
              <a:defRPr/>
            </a:pPr>
            <a:fld id="{1515EA20-050B-4F2B-8FE0-01ECE159FFDA}" type="slidenum">
              <a:rPr lang="zh-TW" altLang="en-US"/>
              <a:pPr>
                <a:defRPr/>
              </a:pPr>
              <a:t>‹#›</a:t>
            </a:fld>
            <a:endParaRPr lang="zh-TW" alt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5EED4694-CDF4-45D8-B866-569A60BD2AB3}" type="datetimeFigureOut">
              <a:rPr lang="zh-TW" altLang="en-US" smtClean="0"/>
              <a:pPr/>
              <a:t>2013/8/1</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dirty="0"/>
          </a:p>
        </p:txBody>
      </p:sp>
      <p:sp>
        <p:nvSpPr>
          <p:cNvPr id="6" name="投影片編號版面配置區 5"/>
          <p:cNvSpPr>
            <a:spLocks noGrp="1"/>
          </p:cNvSpPr>
          <p:nvPr>
            <p:ph type="sldNum" sz="quarter" idx="12"/>
          </p:nvPr>
        </p:nvSpPr>
        <p:spPr/>
        <p:txBody>
          <a:bodyPr/>
          <a:lstStyle/>
          <a:p>
            <a:fld id="{44C1961F-9881-459A-8B2E-91FE9960EA37}" type="slidenum">
              <a:rPr lang="zh-TW" altLang="en-US" smtClean="0"/>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5EED4694-CDF4-45D8-B866-569A60BD2AB3}" type="datetimeFigureOut">
              <a:rPr lang="zh-TW" altLang="en-US" smtClean="0"/>
              <a:pPr/>
              <a:t>2013/8/1</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dirty="0"/>
          </a:p>
        </p:txBody>
      </p:sp>
      <p:sp>
        <p:nvSpPr>
          <p:cNvPr id="6" name="投影片編號版面配置區 5"/>
          <p:cNvSpPr>
            <a:spLocks noGrp="1"/>
          </p:cNvSpPr>
          <p:nvPr>
            <p:ph type="sldNum" sz="quarter" idx="12"/>
          </p:nvPr>
        </p:nvSpPr>
        <p:spPr/>
        <p:txBody>
          <a:bodyPr/>
          <a:lstStyle/>
          <a:p>
            <a:fld id="{44C1961F-9881-459A-8B2E-91FE9960EA37}" type="slidenum">
              <a:rPr lang="zh-TW" altLang="en-US" smtClean="0"/>
              <a:pPr/>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5EED4694-CDF4-45D8-B866-569A60BD2AB3}" type="datetimeFigureOut">
              <a:rPr lang="zh-TW" altLang="en-US" smtClean="0"/>
              <a:pPr/>
              <a:t>2013/8/1</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dirty="0"/>
          </a:p>
        </p:txBody>
      </p:sp>
      <p:sp>
        <p:nvSpPr>
          <p:cNvPr id="6" name="投影片編號版面配置區 5"/>
          <p:cNvSpPr>
            <a:spLocks noGrp="1"/>
          </p:cNvSpPr>
          <p:nvPr>
            <p:ph type="sldNum" sz="quarter" idx="12"/>
          </p:nvPr>
        </p:nvSpPr>
        <p:spPr/>
        <p:txBody>
          <a:bodyPr/>
          <a:lstStyle/>
          <a:p>
            <a:fld id="{44C1961F-9881-459A-8B2E-91FE9960EA37}" type="slidenum">
              <a:rPr lang="zh-TW" altLang="en-US" smtClean="0"/>
              <a:pPr/>
              <a:t>‹#›</a:t>
            </a:fld>
            <a:endParaRPr lang="zh-TW"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5"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6" name="頁尾版面配置區 4"/>
          <p:cNvSpPr>
            <a:spLocks noGrp="1"/>
          </p:cNvSpPr>
          <p:nvPr>
            <p:ph type="ftr" sz="quarter" idx="11"/>
          </p:nvPr>
        </p:nvSpPr>
        <p:spPr>
          <a:xfrm>
            <a:off x="3124200" y="6356350"/>
            <a:ext cx="2895600" cy="365125"/>
          </a:xfrm>
          <a:prstGeom prst="rect">
            <a:avLst/>
          </a:prstGeom>
        </p:spPr>
        <p:txBody>
          <a:bodyPr/>
          <a:lstStyle>
            <a:lvl1pPr>
              <a:defRPr>
                <a:latin typeface="Arial" charset="0"/>
                <a:ea typeface="新細明體" charset="-120"/>
              </a:defRPr>
            </a:lvl1pPr>
          </a:lstStyle>
          <a:p>
            <a:pPr>
              <a:defRPr/>
            </a:pPr>
            <a:endParaRPr lang="zh-TW" altLang="en-US"/>
          </a:p>
        </p:txBody>
      </p:sp>
      <p:pic>
        <p:nvPicPr>
          <p:cNvPr id="7" name="圖片 6" descr="ppt_Home.jpg"/>
          <p:cNvPicPr>
            <a:picLocks noChangeAspect="1"/>
          </p:cNvPicPr>
          <p:nvPr userDrawn="1"/>
        </p:nvPicPr>
        <p:blipFill>
          <a:blip r:embed="rId2" cstate="print"/>
          <a:stretch>
            <a:fillRect/>
          </a:stretch>
        </p:blipFill>
        <p:spPr>
          <a:xfrm>
            <a:off x="3166" y="0"/>
            <a:ext cx="9137667" cy="6857999"/>
          </a:xfrm>
          <a:prstGeom prst="rect">
            <a:avLst/>
          </a:prstGeom>
        </p:spPr>
      </p:pic>
      <p:sp>
        <p:nvSpPr>
          <p:cNvPr id="8" name="矩形 7"/>
          <p:cNvSpPr/>
          <p:nvPr userDrawn="1"/>
        </p:nvSpPr>
        <p:spPr>
          <a:xfrm>
            <a:off x="0" y="1268760"/>
            <a:ext cx="9144000" cy="3528392"/>
          </a:xfrm>
          <a:prstGeom prst="rect">
            <a:avLst/>
          </a:prstGeom>
          <a:gradFill>
            <a:gsLst>
              <a:gs pos="0">
                <a:schemeClr val="bg1"/>
              </a:gs>
              <a:gs pos="50000">
                <a:schemeClr val="bg1">
                  <a:alpha val="63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userDrawn="1"/>
        </p:nvSpPr>
        <p:spPr>
          <a:xfrm>
            <a:off x="0" y="6048672"/>
            <a:ext cx="9144000" cy="836712"/>
          </a:xfrm>
          <a:prstGeom prst="rect">
            <a:avLst/>
          </a:prstGeom>
          <a:gradFill>
            <a:gsLst>
              <a:gs pos="0">
                <a:schemeClr val="bg1">
                  <a:alpha val="74000"/>
                </a:schemeClr>
              </a:gs>
              <a:gs pos="50000">
                <a:schemeClr val="bg1">
                  <a:alpha val="63000"/>
                </a:schemeClr>
              </a:gs>
              <a:gs pos="100000">
                <a:schemeClr val="bg1">
                  <a:alpha val="1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Picture 1" descr="Logo of OGCIO"/>
          <p:cNvPicPr>
            <a:picLocks noChangeAspect="1" noChangeArrowheads="1"/>
          </p:cNvPicPr>
          <p:nvPr userDrawn="1"/>
        </p:nvPicPr>
        <p:blipFill>
          <a:blip r:embed="rId3" cstate="print"/>
          <a:stretch>
            <a:fillRect/>
          </a:stretch>
        </p:blipFill>
        <p:spPr bwMode="auto">
          <a:xfrm>
            <a:off x="323528" y="6192688"/>
            <a:ext cx="3856565" cy="559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2" descr="D:\Users\imysit\Documents\MyConnectFiles\ScreenCapture\imysit@ogcio.gov.hk\imysit@ogcio.gov.hk_20130510_170241.pn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7284363" y="6161540"/>
            <a:ext cx="1514112" cy="581842"/>
          </a:xfrm>
          <a:prstGeom prst="rect">
            <a:avLst/>
          </a:prstGeom>
          <a:noFill/>
        </p:spPr>
      </p:pic>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cxnSp>
        <p:nvCxnSpPr>
          <p:cNvPr id="2" name="直線接點 1"/>
          <p:cNvCxnSpPr/>
          <p:nvPr userDrawn="1"/>
        </p:nvCxnSpPr>
        <p:spPr>
          <a:xfrm>
            <a:off x="755650" y="1268413"/>
            <a:ext cx="7920038" cy="0"/>
          </a:xfrm>
          <a:prstGeom prst="line">
            <a:avLst/>
          </a:prstGeom>
        </p:spPr>
        <p:style>
          <a:lnRef idx="2">
            <a:schemeClr val="accent4"/>
          </a:lnRef>
          <a:fillRef idx="0">
            <a:schemeClr val="accent4"/>
          </a:fillRef>
          <a:effectRef idx="1">
            <a:schemeClr val="accent4"/>
          </a:effectRef>
          <a:fontRef idx="minor">
            <a:schemeClr val="tx1"/>
          </a:fontRef>
        </p:style>
      </p:cxnSp>
      <p:sp>
        <p:nvSpPr>
          <p:cNvPr id="3" name="投影片編號版面配置區 5"/>
          <p:cNvSpPr>
            <a:spLocks noGrp="1"/>
          </p:cNvSpPr>
          <p:nvPr>
            <p:ph type="sldNum" sz="quarter" idx="10"/>
          </p:nvPr>
        </p:nvSpPr>
        <p:spPr/>
        <p:txBody>
          <a:bodyPr/>
          <a:lstStyle>
            <a:lvl1pPr>
              <a:defRPr>
                <a:latin typeface="Arial" charset="0"/>
                <a:ea typeface="新細明體" pitchFamily="18" charset="-120"/>
              </a:defRPr>
            </a:lvl1pPr>
          </a:lstStyle>
          <a:p>
            <a:pPr>
              <a:defRPr/>
            </a:pPr>
            <a:fld id="{2403D579-5A08-44DE-979C-59CF6CEAACB6}" type="slidenum">
              <a:rPr lang="zh-TW" altLang="en-US"/>
              <a:pPr>
                <a:defRPr/>
              </a:pPr>
              <a:t>‹#›</a:t>
            </a:fld>
            <a:endParaRPr lang="zh-TW" alt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5" name="投影片編號版面配置區 5"/>
          <p:cNvSpPr>
            <a:spLocks noGrp="1"/>
          </p:cNvSpPr>
          <p:nvPr>
            <p:ph type="sldNum" sz="quarter" idx="11"/>
          </p:nvPr>
        </p:nvSpPr>
        <p:spPr/>
        <p:txBody>
          <a:bodyPr/>
          <a:lstStyle>
            <a:lvl1pPr>
              <a:defRPr>
                <a:latin typeface="Arial" charset="0"/>
                <a:ea typeface="新細明體" pitchFamily="18" charset="-120"/>
              </a:defRPr>
            </a:lvl1pPr>
          </a:lstStyle>
          <a:p>
            <a:pPr>
              <a:defRPr/>
            </a:pPr>
            <a:fld id="{CD556A18-20ED-48D9-B205-70AA45265188}" type="slidenum">
              <a:rPr lang="zh-TW" altLang="en-US"/>
              <a:pPr>
                <a:defRPr/>
              </a:pPr>
              <a:t>‹#›</a:t>
            </a:fld>
            <a:endParaRPr lang="zh-TW" alt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6" name="頁尾版面配置區 4"/>
          <p:cNvSpPr>
            <a:spLocks noGrp="1"/>
          </p:cNvSpPr>
          <p:nvPr>
            <p:ph type="ftr" sz="quarter" idx="11"/>
          </p:nvPr>
        </p:nvSpPr>
        <p:spPr>
          <a:xfrm>
            <a:off x="3124200" y="6356350"/>
            <a:ext cx="2895600" cy="365125"/>
          </a:xfrm>
          <a:prstGeom prst="rect">
            <a:avLst/>
          </a:prstGeom>
        </p:spPr>
        <p:txBody>
          <a:bodyPr/>
          <a:lstStyle>
            <a:lvl1pPr>
              <a:defRPr>
                <a:latin typeface="Arial" charset="0"/>
                <a:ea typeface="新細明體" charset="-120"/>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atin typeface="Arial" charset="0"/>
                <a:ea typeface="新細明體" pitchFamily="18" charset="-120"/>
              </a:defRPr>
            </a:lvl1pPr>
          </a:lstStyle>
          <a:p>
            <a:pPr>
              <a:defRPr/>
            </a:pPr>
            <a:fld id="{00C2236E-96CD-4C63-ACA4-19F241992850}" type="slidenum">
              <a:rPr lang="zh-TW" altLang="en-US"/>
              <a:pPr>
                <a:defRPr/>
              </a:pPr>
              <a:t>‹#›</a:t>
            </a:fld>
            <a:endParaRPr lang="zh-TW" alt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8" name="頁尾版面配置區 4"/>
          <p:cNvSpPr>
            <a:spLocks noGrp="1"/>
          </p:cNvSpPr>
          <p:nvPr>
            <p:ph type="ftr" sz="quarter" idx="11"/>
          </p:nvPr>
        </p:nvSpPr>
        <p:spPr>
          <a:xfrm>
            <a:off x="3124200" y="6356350"/>
            <a:ext cx="2895600" cy="365125"/>
          </a:xfrm>
          <a:prstGeom prst="rect">
            <a:avLst/>
          </a:prstGeom>
        </p:spPr>
        <p:txBody>
          <a:bodyPr/>
          <a:lstStyle>
            <a:lvl1pPr>
              <a:defRPr>
                <a:latin typeface="Arial" charset="0"/>
                <a:ea typeface="新細明體" charset="-120"/>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atin typeface="Arial" charset="0"/>
                <a:ea typeface="新細明體" pitchFamily="18" charset="-120"/>
              </a:defRPr>
            </a:lvl1pPr>
          </a:lstStyle>
          <a:p>
            <a:pPr>
              <a:defRPr/>
            </a:pPr>
            <a:fld id="{FB561901-8FE2-442A-92D8-C75FA539BEC2}" type="slidenum">
              <a:rPr lang="zh-TW" altLang="en-US"/>
              <a:pPr>
                <a:defRPr/>
              </a:pPr>
              <a:t>‹#›</a:t>
            </a:fld>
            <a:endParaRPr lang="zh-TW" alt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5" name="投影片編號版面配置區 5"/>
          <p:cNvSpPr>
            <a:spLocks noGrp="1"/>
          </p:cNvSpPr>
          <p:nvPr>
            <p:ph type="sldNum" sz="quarter" idx="11"/>
          </p:nvPr>
        </p:nvSpPr>
        <p:spPr/>
        <p:txBody>
          <a:bodyPr/>
          <a:lstStyle>
            <a:lvl1pPr>
              <a:defRPr>
                <a:latin typeface="Arial" charset="0"/>
                <a:ea typeface="新細明體" pitchFamily="18" charset="-120"/>
              </a:defRPr>
            </a:lvl1pPr>
          </a:lstStyle>
          <a:p>
            <a:pPr>
              <a:defRPr/>
            </a:pPr>
            <a:fld id="{CD556A18-20ED-48D9-B205-70AA45265188}" type="slidenum">
              <a:rPr lang="zh-TW" altLang="en-US"/>
              <a:pPr>
                <a:defRPr/>
              </a:pPr>
              <a:t>‹#›</a:t>
            </a:fld>
            <a:endParaRPr lang="zh-TW" alt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4" name="投影片編號版面配置區 5"/>
          <p:cNvSpPr>
            <a:spLocks noGrp="1"/>
          </p:cNvSpPr>
          <p:nvPr>
            <p:ph type="sldNum" sz="quarter" idx="11"/>
          </p:nvPr>
        </p:nvSpPr>
        <p:spPr/>
        <p:txBody>
          <a:bodyPr/>
          <a:lstStyle>
            <a:lvl1pPr>
              <a:defRPr>
                <a:latin typeface="Arial" charset="0"/>
                <a:ea typeface="新細明體" pitchFamily="18" charset="-120"/>
              </a:defRPr>
            </a:lvl1pPr>
          </a:lstStyle>
          <a:p>
            <a:pPr>
              <a:defRPr/>
            </a:pPr>
            <a:fld id="{0127940D-43A8-4055-B4EE-6BFAB9537D5F}" type="slidenum">
              <a:rPr lang="zh-TW" altLang="en-US"/>
              <a:pPr>
                <a:defRPr/>
              </a:pPr>
              <a:t>‹#›</a:t>
            </a:fld>
            <a:endParaRPr lang="zh-TW" alt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3" name="頁尾版面配置區 4"/>
          <p:cNvSpPr>
            <a:spLocks noGrp="1"/>
          </p:cNvSpPr>
          <p:nvPr>
            <p:ph type="ftr" sz="quarter" idx="11"/>
          </p:nvPr>
        </p:nvSpPr>
        <p:spPr>
          <a:xfrm>
            <a:off x="3124200" y="6356350"/>
            <a:ext cx="2895600" cy="365125"/>
          </a:xfrm>
          <a:prstGeom prst="rect">
            <a:avLst/>
          </a:prstGeom>
        </p:spPr>
        <p:txBody>
          <a:bodyPr/>
          <a:lstStyle>
            <a:lvl1pPr>
              <a:defRPr>
                <a:latin typeface="Arial" charset="0"/>
                <a:ea typeface="新細明體" charset="-120"/>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atin typeface="Arial" charset="0"/>
                <a:ea typeface="新細明體" pitchFamily="18" charset="-120"/>
              </a:defRPr>
            </a:lvl1pPr>
          </a:lstStyle>
          <a:p>
            <a:pPr>
              <a:defRPr/>
            </a:pPr>
            <a:fld id="{39887D8A-6CFF-4936-A854-602C6C252165}" type="slidenum">
              <a:rPr lang="zh-TW" altLang="en-US"/>
              <a:pPr>
                <a:defRPr/>
              </a:pPr>
              <a:t>‹#›</a:t>
            </a:fld>
            <a:endParaRPr lang="zh-TW" alt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6" name="頁尾版面配置區 4"/>
          <p:cNvSpPr>
            <a:spLocks noGrp="1"/>
          </p:cNvSpPr>
          <p:nvPr>
            <p:ph type="ftr" sz="quarter" idx="11"/>
          </p:nvPr>
        </p:nvSpPr>
        <p:spPr>
          <a:xfrm>
            <a:off x="3124200" y="6356350"/>
            <a:ext cx="2895600" cy="365125"/>
          </a:xfrm>
          <a:prstGeom prst="rect">
            <a:avLst/>
          </a:prstGeom>
        </p:spPr>
        <p:txBody>
          <a:bodyPr/>
          <a:lstStyle>
            <a:lvl1pPr>
              <a:defRPr>
                <a:latin typeface="Arial" charset="0"/>
                <a:ea typeface="新細明體" charset="-120"/>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atin typeface="Arial" charset="0"/>
                <a:ea typeface="新細明體" pitchFamily="18" charset="-120"/>
              </a:defRPr>
            </a:lvl1pPr>
          </a:lstStyle>
          <a:p>
            <a:pPr>
              <a:defRPr/>
            </a:pPr>
            <a:fld id="{A9EE9ABB-83EF-4FAA-AC34-073616CF8A56}" type="slidenum">
              <a:rPr lang="zh-TW" altLang="en-US"/>
              <a:pPr>
                <a:defRPr/>
              </a:pPr>
              <a:t>‹#›</a:t>
            </a:fld>
            <a:endParaRPr lang="zh-TW" alt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6" name="頁尾版面配置區 4"/>
          <p:cNvSpPr>
            <a:spLocks noGrp="1"/>
          </p:cNvSpPr>
          <p:nvPr>
            <p:ph type="ftr" sz="quarter" idx="11"/>
          </p:nvPr>
        </p:nvSpPr>
        <p:spPr>
          <a:xfrm>
            <a:off x="3124200" y="6356350"/>
            <a:ext cx="2895600" cy="365125"/>
          </a:xfrm>
          <a:prstGeom prst="rect">
            <a:avLst/>
          </a:prstGeom>
        </p:spPr>
        <p:txBody>
          <a:bodyPr/>
          <a:lstStyle>
            <a:lvl1pPr>
              <a:defRPr>
                <a:latin typeface="Arial" charset="0"/>
                <a:ea typeface="新細明體" charset="-120"/>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atin typeface="Arial" charset="0"/>
                <a:ea typeface="新細明體" pitchFamily="18" charset="-120"/>
              </a:defRPr>
            </a:lvl1pPr>
          </a:lstStyle>
          <a:p>
            <a:pPr>
              <a:defRPr/>
            </a:pPr>
            <a:fld id="{6ECD4CAD-3B38-45F3-BE6C-C77F01C47B29}" type="slidenum">
              <a:rPr lang="zh-TW" altLang="en-US"/>
              <a:pPr>
                <a:defRPr/>
              </a:pPr>
              <a:t>‹#›</a:t>
            </a:fld>
            <a:endParaRPr lang="zh-TW" alt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p:spPr>
        <p:txBody>
          <a:bodyPr/>
          <a:lstStyle>
            <a:lvl1pPr>
              <a:defRPr>
                <a:latin typeface="Arial" charset="0"/>
                <a:ea typeface="新細明體" pitchFamily="18" charset="-120"/>
              </a:defRPr>
            </a:lvl1pPr>
          </a:lstStyle>
          <a:p>
            <a:pPr>
              <a:defRPr/>
            </a:pPr>
            <a:fld id="{C1725867-CA3D-4793-877A-6AF6980822B0}" type="slidenum">
              <a:rPr lang="zh-TW" altLang="en-US"/>
              <a:pPr>
                <a:defRPr/>
              </a:pPr>
              <a:t>‹#›</a:t>
            </a:fld>
            <a:endParaRPr lang="zh-TW" alt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p:spPr>
        <p:txBody>
          <a:bodyPr/>
          <a:lstStyle>
            <a:lvl1pPr>
              <a:defRPr>
                <a:latin typeface="Arial" charset="0"/>
                <a:ea typeface="新細明體" pitchFamily="18" charset="-120"/>
              </a:defRPr>
            </a:lvl1pPr>
          </a:lstStyle>
          <a:p>
            <a:pPr>
              <a:defRPr/>
            </a:pPr>
            <a:fld id="{8670237B-7AF1-4757-8E52-06B3FF8DE78A}" type="slidenum">
              <a:rPr lang="zh-TW" altLang="en-US"/>
              <a:pPr>
                <a:defRPr/>
              </a:pPr>
              <a:t>‹#›</a:t>
            </a:fld>
            <a:endParaRPr lang="zh-TW" alt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cxnSp>
        <p:nvCxnSpPr>
          <p:cNvPr id="4" name="直線接點 3"/>
          <p:cNvCxnSpPr/>
          <p:nvPr userDrawn="1"/>
        </p:nvCxnSpPr>
        <p:spPr>
          <a:xfrm>
            <a:off x="755650" y="1268413"/>
            <a:ext cx="7920038" cy="0"/>
          </a:xfrm>
          <a:prstGeom prst="line">
            <a:avLst/>
          </a:prstGeom>
        </p:spPr>
        <p:style>
          <a:lnRef idx="2">
            <a:schemeClr val="accent4"/>
          </a:lnRef>
          <a:fillRef idx="0">
            <a:schemeClr val="accent4"/>
          </a:fillRef>
          <a:effectRef idx="1">
            <a:schemeClr val="accent4"/>
          </a:effectRef>
          <a:fontRef idx="minor">
            <a:schemeClr val="tx1"/>
          </a:fontRef>
        </p:style>
      </p:cxnSp>
      <p:sp>
        <p:nvSpPr>
          <p:cNvPr id="2" name="標題 1"/>
          <p:cNvSpPr>
            <a:spLocks noGrp="1"/>
          </p:cNvSpPr>
          <p:nvPr>
            <p:ph type="title"/>
          </p:nvPr>
        </p:nvSpPr>
        <p:spPr>
          <a:xfrm>
            <a:off x="755650" y="274638"/>
            <a:ext cx="7920806" cy="1143000"/>
          </a:xfrm>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2pPr>
              <a:buFont typeface="Wingdings" pitchFamily="2" charset="2"/>
              <a:buChar char="Ø"/>
              <a:defRPr/>
            </a:lvl2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11"/>
          </p:nvPr>
        </p:nvSpPr>
        <p:spPr/>
        <p:txBody>
          <a:bodyPr/>
          <a:lstStyle>
            <a:lvl1pPr>
              <a:defRPr>
                <a:latin typeface="Arial" charset="0"/>
                <a:ea typeface="新細明體" pitchFamily="18" charset="-120"/>
              </a:defRPr>
            </a:lvl1pPr>
          </a:lstStyle>
          <a:p>
            <a:pPr>
              <a:defRPr/>
            </a:pPr>
            <a:fld id="{95ED0D36-E7E1-4709-932D-151C6813315A}" type="slidenum">
              <a:rPr lang="zh-TW" altLang="en-US"/>
              <a:pPr>
                <a:defRPr/>
              </a:pPr>
              <a:t>‹#›</a:t>
            </a:fld>
            <a:endParaRPr lang="zh-TW" alt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cxnSp>
        <p:nvCxnSpPr>
          <p:cNvPr id="4" name="直線接點 3"/>
          <p:cNvCxnSpPr/>
          <p:nvPr userDrawn="1"/>
        </p:nvCxnSpPr>
        <p:spPr>
          <a:xfrm>
            <a:off x="755650" y="1484313"/>
            <a:ext cx="7920038" cy="0"/>
          </a:xfrm>
          <a:prstGeom prst="line">
            <a:avLst/>
          </a:prstGeom>
        </p:spPr>
        <p:style>
          <a:lnRef idx="2">
            <a:schemeClr val="accent4"/>
          </a:lnRef>
          <a:fillRef idx="0">
            <a:schemeClr val="accent4"/>
          </a:fillRef>
          <a:effectRef idx="1">
            <a:schemeClr val="accent4"/>
          </a:effectRef>
          <a:fontRef idx="minor">
            <a:schemeClr val="tx1"/>
          </a:fontRef>
        </p:style>
      </p:cxnSp>
      <p:sp>
        <p:nvSpPr>
          <p:cNvPr id="6" name="標題 1"/>
          <p:cNvSpPr>
            <a:spLocks noGrp="1"/>
          </p:cNvSpPr>
          <p:nvPr>
            <p:ph type="title"/>
          </p:nvPr>
        </p:nvSpPr>
        <p:spPr>
          <a:xfrm>
            <a:off x="755650" y="274638"/>
            <a:ext cx="7920806" cy="1143000"/>
          </a:xfrm>
        </p:spPr>
        <p:txBody>
          <a:bodyPr/>
          <a:lstStyle/>
          <a:p>
            <a:r>
              <a:rPr lang="zh-TW" altLang="en-US" smtClean="0"/>
              <a:t>按一下以編輯母片標題樣式</a:t>
            </a:r>
            <a:endParaRPr lang="zh-TW" altLang="en-US"/>
          </a:p>
        </p:txBody>
      </p:sp>
      <p:sp>
        <p:nvSpPr>
          <p:cNvPr id="7" name="內容版面配置區 2"/>
          <p:cNvSpPr>
            <a:spLocks noGrp="1"/>
          </p:cNvSpPr>
          <p:nvPr>
            <p:ph idx="1"/>
          </p:nvPr>
        </p:nvSpPr>
        <p:spPr>
          <a:xfrm>
            <a:off x="755650" y="1600200"/>
            <a:ext cx="7931150" cy="4525963"/>
          </a:xfrm>
        </p:spPr>
        <p:txBody>
          <a:bodyPr/>
          <a:lstStyle>
            <a:lvl2pPr>
              <a:buFont typeface="Wingdings" pitchFamily="2" charset="2"/>
              <a:buChar char="Ø"/>
              <a:defRPr/>
            </a:lvl2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charset="-120"/>
              </a:defRPr>
            </a:lvl1pPr>
          </a:lstStyle>
          <a:p>
            <a:pPr>
              <a:defRPr/>
            </a:pPr>
            <a:endParaRPr lang="zh-TW" altLang="en-US"/>
          </a:p>
        </p:txBody>
      </p:sp>
      <p:sp>
        <p:nvSpPr>
          <p:cNvPr id="8" name="頁尾版面配置區 4"/>
          <p:cNvSpPr>
            <a:spLocks noGrp="1"/>
          </p:cNvSpPr>
          <p:nvPr>
            <p:ph type="ftr" sz="quarter" idx="11"/>
          </p:nvPr>
        </p:nvSpPr>
        <p:spPr>
          <a:xfrm>
            <a:off x="3124200" y="6356350"/>
            <a:ext cx="2895600" cy="365125"/>
          </a:xfrm>
          <a:prstGeom prst="rect">
            <a:avLst/>
          </a:prstGeom>
        </p:spPr>
        <p:txBody>
          <a:bodyPr/>
          <a:lstStyle>
            <a:lvl1pPr>
              <a:defRPr>
                <a:latin typeface="Arial" charset="0"/>
                <a:ea typeface="新細明體" charset="-120"/>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atin typeface="Arial" charset="0"/>
                <a:ea typeface="新細明體" pitchFamily="18" charset="-120"/>
              </a:defRPr>
            </a:lvl1pPr>
          </a:lstStyle>
          <a:p>
            <a:pPr>
              <a:defRPr/>
            </a:pPr>
            <a:fld id="{CEB32A51-B15E-4494-91CC-C31227548D32}" type="slidenum">
              <a:rPr lang="zh-TW" altLang="en-US"/>
              <a:pPr>
                <a:defRPr/>
              </a:pPr>
              <a:t>‹#›</a:t>
            </a:fld>
            <a:endParaRPr lang="zh-TW" alt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5EED4694-CDF4-45D8-B866-569A60BD2AB3}" type="datetimeFigureOut">
              <a:rPr lang="zh-TW" altLang="en-US" smtClean="0"/>
              <a:pPr/>
              <a:t>2013/8/1</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dirty="0"/>
          </a:p>
        </p:txBody>
      </p:sp>
      <p:sp>
        <p:nvSpPr>
          <p:cNvPr id="6" name="投影片編號版面配置區 5"/>
          <p:cNvSpPr>
            <a:spLocks noGrp="1"/>
          </p:cNvSpPr>
          <p:nvPr>
            <p:ph type="sldNum" sz="quarter" idx="12"/>
          </p:nvPr>
        </p:nvSpPr>
        <p:spPr/>
        <p:txBody>
          <a:bodyPr/>
          <a:lstStyle/>
          <a:p>
            <a:fld id="{44C1961F-9881-459A-8B2E-91FE9960EA37}" type="slidenum">
              <a:rPr lang="zh-TW" altLang="en-US" smtClean="0"/>
              <a:pPr/>
              <a:t>‹#›</a:t>
            </a:fld>
            <a:endParaRPr lang="zh-TW"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5EED4694-CDF4-45D8-B866-569A60BD2AB3}" type="datetimeFigureOut">
              <a:rPr lang="zh-TW" altLang="en-US" smtClean="0"/>
              <a:pPr/>
              <a:t>2013/8/1</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dirty="0"/>
          </a:p>
        </p:txBody>
      </p:sp>
      <p:sp>
        <p:nvSpPr>
          <p:cNvPr id="6" name="投影片編號版面配置區 5"/>
          <p:cNvSpPr>
            <a:spLocks noGrp="1"/>
          </p:cNvSpPr>
          <p:nvPr>
            <p:ph type="sldNum" sz="quarter" idx="12"/>
          </p:nvPr>
        </p:nvSpPr>
        <p:spPr/>
        <p:txBody>
          <a:bodyPr/>
          <a:lstStyle/>
          <a:p>
            <a:fld id="{44C1961F-9881-459A-8B2E-91FE9960EA37}"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6" name="頁尾版面配置區 4"/>
          <p:cNvSpPr>
            <a:spLocks noGrp="1"/>
          </p:cNvSpPr>
          <p:nvPr>
            <p:ph type="ftr" sz="quarter" idx="11"/>
          </p:nvPr>
        </p:nvSpPr>
        <p:spPr>
          <a:xfrm>
            <a:off x="3124200" y="6356350"/>
            <a:ext cx="2895600" cy="365125"/>
          </a:xfrm>
          <a:prstGeom prst="rect">
            <a:avLst/>
          </a:prstGeom>
        </p:spPr>
        <p:txBody>
          <a:bodyPr/>
          <a:lstStyle>
            <a:lvl1pPr>
              <a:defRPr>
                <a:latin typeface="Arial" charset="0"/>
                <a:ea typeface="新細明體" charset="-120"/>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atin typeface="Arial" charset="0"/>
                <a:ea typeface="新細明體" pitchFamily="18" charset="-120"/>
              </a:defRPr>
            </a:lvl1pPr>
          </a:lstStyle>
          <a:p>
            <a:pPr>
              <a:defRPr/>
            </a:pPr>
            <a:fld id="{00C2236E-96CD-4C63-ACA4-19F241992850}" type="slidenum">
              <a:rPr lang="zh-TW" altLang="en-US"/>
              <a:pPr>
                <a:defRPr/>
              </a:pPr>
              <a:t>‹#›</a:t>
            </a:fld>
            <a:endParaRPr lang="zh-TW" alt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5EED4694-CDF4-45D8-B866-569A60BD2AB3}" type="datetimeFigureOut">
              <a:rPr lang="zh-TW" altLang="en-US" smtClean="0"/>
              <a:pPr/>
              <a:t>2013/8/1</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dirty="0"/>
          </a:p>
        </p:txBody>
      </p:sp>
      <p:sp>
        <p:nvSpPr>
          <p:cNvPr id="6" name="投影片編號版面配置區 5"/>
          <p:cNvSpPr>
            <a:spLocks noGrp="1"/>
          </p:cNvSpPr>
          <p:nvPr>
            <p:ph type="sldNum" sz="quarter" idx="12"/>
          </p:nvPr>
        </p:nvSpPr>
        <p:spPr/>
        <p:txBody>
          <a:bodyPr/>
          <a:lstStyle/>
          <a:p>
            <a:fld id="{44C1961F-9881-459A-8B2E-91FE9960EA37}" type="slidenum">
              <a:rPr lang="zh-TW" altLang="en-US" smtClean="0"/>
              <a:pPr/>
              <a:t>‹#›</a:t>
            </a:fld>
            <a:endParaRPr lang="zh-TW"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5EED4694-CDF4-45D8-B866-569A60BD2AB3}" type="datetimeFigureOut">
              <a:rPr lang="zh-TW" altLang="en-US" smtClean="0"/>
              <a:pPr/>
              <a:t>2013/8/1</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dirty="0"/>
          </a:p>
        </p:txBody>
      </p:sp>
      <p:sp>
        <p:nvSpPr>
          <p:cNvPr id="6" name="投影片編號版面配置區 5"/>
          <p:cNvSpPr>
            <a:spLocks noGrp="1"/>
          </p:cNvSpPr>
          <p:nvPr>
            <p:ph type="sldNum" sz="quarter" idx="12"/>
          </p:nvPr>
        </p:nvSpPr>
        <p:spPr/>
        <p:txBody>
          <a:bodyPr/>
          <a:lstStyle/>
          <a:p>
            <a:fld id="{44C1961F-9881-459A-8B2E-91FE9960EA37}" type="slidenum">
              <a:rPr lang="zh-TW" altLang="en-US" smtClean="0"/>
              <a:pPr/>
              <a:t>‹#›</a:t>
            </a:fld>
            <a:endParaRPr lang="zh-TW"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5EED4694-CDF4-45D8-B866-569A60BD2AB3}" type="datetimeFigureOut">
              <a:rPr lang="zh-TW" altLang="en-US" smtClean="0"/>
              <a:pPr/>
              <a:t>2013/8/1</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dirty="0"/>
          </a:p>
        </p:txBody>
      </p:sp>
      <p:sp>
        <p:nvSpPr>
          <p:cNvPr id="6" name="投影片編號版面配置區 5"/>
          <p:cNvSpPr>
            <a:spLocks noGrp="1"/>
          </p:cNvSpPr>
          <p:nvPr>
            <p:ph type="sldNum" sz="quarter" idx="12"/>
          </p:nvPr>
        </p:nvSpPr>
        <p:spPr/>
        <p:txBody>
          <a:bodyPr/>
          <a:lstStyle/>
          <a:p>
            <a:fld id="{44C1961F-9881-459A-8B2E-91FE9960EA37}" type="slidenum">
              <a:rPr lang="zh-TW" altLang="en-US" smtClean="0"/>
              <a:pPr/>
              <a:t>‹#›</a:t>
            </a:fld>
            <a:endParaRPr lang="zh-TW"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D153AC-274E-4BCA-ABB4-E7D91121EB82}" type="slidenum">
              <a:rPr lang="en-US"/>
              <a:pPr>
                <a:defRPr/>
              </a:pPr>
              <a:t>‹#›</a:t>
            </a:fld>
            <a:endParaRPr lang="en-US"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33AA35-4147-4908-81E5-0C3D223B55A4}" type="slidenum">
              <a:rPr lang="en-US"/>
              <a:pPr>
                <a:defRPr/>
              </a:pPr>
              <a:t>‹#›</a:t>
            </a:fld>
            <a:endParaRPr lang="en-US"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45AE9A3-9F43-44E9-8E01-37E5BC8BC03C}" type="slidenum">
              <a:rPr lang="en-US"/>
              <a:pPr>
                <a:defRPr/>
              </a:pPr>
              <a:t>‹#›</a:t>
            </a:fld>
            <a:endParaRPr lang="en-US"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8DD316E-C226-4062-8B39-CC292F0BB0BE}" type="slidenum">
              <a:rPr lang="en-US"/>
              <a:pPr>
                <a:defRPr/>
              </a:pPr>
              <a:t>‹#›</a:t>
            </a:fld>
            <a:endParaRPr lang="en-US"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4A68085-E240-4767-AE7E-F6C1F4235CAE}" type="slidenum">
              <a:rPr lang="en-US"/>
              <a:pPr>
                <a:defRPr/>
              </a:pPr>
              <a:t>‹#›</a:t>
            </a:fld>
            <a:endParaRPr lang="en-US"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3C58591-9568-45C7-A146-DF8B1DB08300}" type="slidenum">
              <a:rPr lang="en-US"/>
              <a:pPr>
                <a:defRPr/>
              </a:pPr>
              <a:t>‹#›</a:t>
            </a:fld>
            <a:endParaRPr lang="en-US"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7C81047-5D2D-496E-B762-8A8E39622FDF}"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8" name="頁尾版面配置區 4"/>
          <p:cNvSpPr>
            <a:spLocks noGrp="1"/>
          </p:cNvSpPr>
          <p:nvPr>
            <p:ph type="ftr" sz="quarter" idx="11"/>
          </p:nvPr>
        </p:nvSpPr>
        <p:spPr>
          <a:xfrm>
            <a:off x="3124200" y="6356350"/>
            <a:ext cx="2895600" cy="365125"/>
          </a:xfrm>
          <a:prstGeom prst="rect">
            <a:avLst/>
          </a:prstGeom>
        </p:spPr>
        <p:txBody>
          <a:bodyPr/>
          <a:lstStyle>
            <a:lvl1pPr>
              <a:defRPr>
                <a:latin typeface="Arial" charset="0"/>
                <a:ea typeface="新細明體" charset="-120"/>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atin typeface="Arial" charset="0"/>
                <a:ea typeface="新細明體" pitchFamily="18" charset="-120"/>
              </a:defRPr>
            </a:lvl1pPr>
          </a:lstStyle>
          <a:p>
            <a:pPr>
              <a:defRPr/>
            </a:pPr>
            <a:fld id="{FB561901-8FE2-442A-92D8-C75FA539BEC2}" type="slidenum">
              <a:rPr lang="zh-TW" altLang="en-US"/>
              <a:pPr>
                <a:defRPr/>
              </a:pPr>
              <a:t>‹#›</a:t>
            </a:fld>
            <a:endParaRPr lang="zh-TW" alt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22ADDF6-612D-4F2C-91C6-220800EC5915}" type="slidenum">
              <a:rPr lang="en-US"/>
              <a:pPr>
                <a:defRPr/>
              </a:pPr>
              <a:t>‹#›</a:t>
            </a:fld>
            <a:endParaRPr lang="en-US"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8E16488-0FDA-44E4-B516-855B3C4EF4DF}" type="slidenum">
              <a:rPr lang="en-US"/>
              <a:pPr>
                <a:defRPr/>
              </a:pPr>
              <a:t>‹#›</a:t>
            </a:fld>
            <a:endParaRPr lang="en-US"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FD30B1-8F74-4A12-AC59-B3916A14799F}" type="slidenum">
              <a:rPr lang="en-US"/>
              <a:pPr>
                <a:defRPr/>
              </a:pPr>
              <a:t>‹#›</a:t>
            </a:fld>
            <a:endParaRPr lang="en-US"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27220C-2925-4A53-ACCF-97F470A0954A}"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4" name="投影片編號版面配置區 5"/>
          <p:cNvSpPr>
            <a:spLocks noGrp="1"/>
          </p:cNvSpPr>
          <p:nvPr>
            <p:ph type="sldNum" sz="quarter" idx="11"/>
          </p:nvPr>
        </p:nvSpPr>
        <p:spPr/>
        <p:txBody>
          <a:bodyPr/>
          <a:lstStyle>
            <a:lvl1pPr>
              <a:defRPr>
                <a:latin typeface="Arial" charset="0"/>
                <a:ea typeface="新細明體" pitchFamily="18" charset="-120"/>
              </a:defRPr>
            </a:lvl1pPr>
          </a:lstStyle>
          <a:p>
            <a:pPr>
              <a:defRPr/>
            </a:pPr>
            <a:fld id="{0127940D-43A8-4055-B4EE-6BFAB9537D5F}" type="slidenum">
              <a:rPr lang="zh-TW" altLang="en-US"/>
              <a:pPr>
                <a:defRPr/>
              </a:pPr>
              <a:t>‹#›</a:t>
            </a:fld>
            <a:endParaRPr lang="zh-TW" alt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3" name="頁尾版面配置區 4"/>
          <p:cNvSpPr>
            <a:spLocks noGrp="1"/>
          </p:cNvSpPr>
          <p:nvPr>
            <p:ph type="ftr" sz="quarter" idx="11"/>
          </p:nvPr>
        </p:nvSpPr>
        <p:spPr>
          <a:xfrm>
            <a:off x="3124200" y="6356350"/>
            <a:ext cx="2895600" cy="365125"/>
          </a:xfrm>
          <a:prstGeom prst="rect">
            <a:avLst/>
          </a:prstGeom>
        </p:spPr>
        <p:txBody>
          <a:bodyPr/>
          <a:lstStyle>
            <a:lvl1pPr>
              <a:defRPr>
                <a:latin typeface="Arial" charset="0"/>
                <a:ea typeface="新細明體" charset="-120"/>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atin typeface="Arial" charset="0"/>
                <a:ea typeface="新細明體" pitchFamily="18" charset="-120"/>
              </a:defRPr>
            </a:lvl1pPr>
          </a:lstStyle>
          <a:p>
            <a:pPr>
              <a:defRPr/>
            </a:pPr>
            <a:fld id="{39887D8A-6CFF-4936-A854-602C6C252165}" type="slidenum">
              <a:rPr lang="zh-TW" altLang="en-US"/>
              <a:pPr>
                <a:defRPr/>
              </a:pPr>
              <a:t>‹#›</a:t>
            </a:fld>
            <a:endParaRPr lang="zh-TW" alt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6" name="頁尾版面配置區 4"/>
          <p:cNvSpPr>
            <a:spLocks noGrp="1"/>
          </p:cNvSpPr>
          <p:nvPr>
            <p:ph type="ftr" sz="quarter" idx="11"/>
          </p:nvPr>
        </p:nvSpPr>
        <p:spPr>
          <a:xfrm>
            <a:off x="3124200" y="6356350"/>
            <a:ext cx="2895600" cy="365125"/>
          </a:xfrm>
          <a:prstGeom prst="rect">
            <a:avLst/>
          </a:prstGeom>
        </p:spPr>
        <p:txBody>
          <a:bodyPr/>
          <a:lstStyle>
            <a:lvl1pPr>
              <a:defRPr>
                <a:latin typeface="Arial" charset="0"/>
                <a:ea typeface="新細明體" charset="-120"/>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atin typeface="Arial" charset="0"/>
                <a:ea typeface="新細明體" pitchFamily="18" charset="-120"/>
              </a:defRPr>
            </a:lvl1pPr>
          </a:lstStyle>
          <a:p>
            <a:pPr>
              <a:defRPr/>
            </a:pPr>
            <a:fld id="{A9EE9ABB-83EF-4FAA-AC34-073616CF8A56}" type="slidenum">
              <a:rPr lang="zh-TW" altLang="en-US"/>
              <a:pPr>
                <a:defRPr/>
              </a:pPr>
              <a:t>‹#›</a:t>
            </a:fld>
            <a:endParaRPr lang="zh-TW" alt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a:xfrm>
            <a:off x="457200" y="6356350"/>
            <a:ext cx="2133600" cy="365125"/>
          </a:xfrm>
          <a:prstGeom prst="rect">
            <a:avLst/>
          </a:prstGeom>
        </p:spPr>
        <p:txBody>
          <a:bodyPr/>
          <a:lstStyle>
            <a:lvl1pPr>
              <a:defRPr>
                <a:latin typeface="Arial" charset="0"/>
                <a:ea typeface="新細明體" pitchFamily="18" charset="-120"/>
              </a:defRPr>
            </a:lvl1pPr>
          </a:lstStyle>
          <a:p>
            <a:pPr>
              <a:defRPr/>
            </a:pPr>
            <a:endParaRPr lang="zh-TW" altLang="en-US"/>
          </a:p>
        </p:txBody>
      </p:sp>
      <p:sp>
        <p:nvSpPr>
          <p:cNvPr id="6" name="頁尾版面配置區 4"/>
          <p:cNvSpPr>
            <a:spLocks noGrp="1"/>
          </p:cNvSpPr>
          <p:nvPr>
            <p:ph type="ftr" sz="quarter" idx="11"/>
          </p:nvPr>
        </p:nvSpPr>
        <p:spPr>
          <a:xfrm>
            <a:off x="3124200" y="6356350"/>
            <a:ext cx="2895600" cy="365125"/>
          </a:xfrm>
          <a:prstGeom prst="rect">
            <a:avLst/>
          </a:prstGeom>
        </p:spPr>
        <p:txBody>
          <a:bodyPr/>
          <a:lstStyle>
            <a:lvl1pPr>
              <a:defRPr>
                <a:latin typeface="Arial" charset="0"/>
                <a:ea typeface="新細明體" charset="-120"/>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atin typeface="Arial" charset="0"/>
                <a:ea typeface="新細明體" pitchFamily="18" charset="-120"/>
              </a:defRPr>
            </a:lvl1pPr>
          </a:lstStyle>
          <a:p>
            <a:pPr>
              <a:defRPr/>
            </a:pPr>
            <a:fld id="{6ECD4CAD-3B38-45F3-BE6C-C77F01C47B29}" type="slidenum">
              <a:rPr lang="zh-TW" altLang="en-US"/>
              <a:pPr>
                <a:defRPr/>
              </a:pPr>
              <a:t>‹#›</a:t>
            </a:fld>
            <a:endParaRPr lang="zh-TW" alt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1.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圖片 8" descr="ppt_Strategy_Development_content.jpg"/>
          <p:cNvPicPr>
            <a:picLocks noChangeAspect="1"/>
          </p:cNvPicPr>
          <p:nvPr userDrawn="1"/>
        </p:nvPicPr>
        <p:blipFill>
          <a:blip r:embed="rId26" cstate="print"/>
          <a:stretch>
            <a:fillRect/>
          </a:stretch>
        </p:blipFill>
        <p:spPr>
          <a:xfrm>
            <a:off x="3166" y="0"/>
            <a:ext cx="9137667" cy="6858000"/>
          </a:xfrm>
          <a:prstGeom prst="rect">
            <a:avLst/>
          </a:prstGeom>
        </p:spPr>
      </p:pic>
      <p:sp>
        <p:nvSpPr>
          <p:cNvPr id="1027" name="標題版面配置區 1"/>
          <p:cNvSpPr>
            <a:spLocks noGrp="1"/>
          </p:cNvSpPr>
          <p:nvPr>
            <p:ph type="title"/>
          </p:nvPr>
        </p:nvSpPr>
        <p:spPr bwMode="auto">
          <a:xfrm>
            <a:off x="755650" y="274638"/>
            <a:ext cx="77771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文字版面配置區 2"/>
          <p:cNvSpPr>
            <a:spLocks noGrp="1"/>
          </p:cNvSpPr>
          <p:nvPr>
            <p:ph type="body" idx="1"/>
          </p:nvPr>
        </p:nvSpPr>
        <p:spPr bwMode="auto">
          <a:xfrm>
            <a:off x="755650" y="1600200"/>
            <a:ext cx="79311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5" name="投影片編號版面配置區 5"/>
          <p:cNvSpPr>
            <a:spLocks noGrp="1"/>
          </p:cNvSpPr>
          <p:nvPr>
            <p:ph type="sldNum" sz="quarter" idx="4"/>
          </p:nvPr>
        </p:nvSpPr>
        <p:spPr>
          <a:xfrm>
            <a:off x="8676456" y="6356350"/>
            <a:ext cx="514350" cy="365125"/>
          </a:xfrm>
          <a:prstGeom prst="rect">
            <a:avLst/>
          </a:prstGeom>
        </p:spPr>
        <p:txBody>
          <a:bodyPr/>
          <a:lstStyle>
            <a:lvl1pPr>
              <a:defRPr>
                <a:latin typeface="Arial" charset="0"/>
                <a:ea typeface="新細明體" pitchFamily="18" charset="-120"/>
              </a:defRPr>
            </a:lvl1pPr>
          </a:lstStyle>
          <a:p>
            <a:pPr>
              <a:defRPr/>
            </a:pPr>
            <a:fld id="{4CC83919-FF7F-4AA5-81B0-AEFD9B977289}" type="slidenum">
              <a:rPr lang="zh-TW" altLang="en-US"/>
              <a:pPr>
                <a:defRPr/>
              </a:pPr>
              <a:t>‹#›</a:t>
            </a:fld>
            <a:endParaRPr lang="zh-TW" altLang="en-US" dirty="0"/>
          </a:p>
        </p:txBody>
      </p:sp>
      <p:pic>
        <p:nvPicPr>
          <p:cNvPr id="6" name="Picture 2" descr="D:\Users\imysit\Documents\MyConnectFiles\ScreenCapture\imysit@ogcio.gov.hk\imysit@ogcio.gov.hk_20130510_170241.png"/>
          <p:cNvPicPr>
            <a:picLocks noChangeAspect="1" noChangeArrowheads="1"/>
          </p:cNvPicPr>
          <p:nvPr userDrawn="1"/>
        </p:nvPicPr>
        <p:blipFill>
          <a:blip r:embed="rId27" cstate="print">
            <a:clrChange>
              <a:clrFrom>
                <a:srgbClr val="FFFFFF"/>
              </a:clrFrom>
              <a:clrTo>
                <a:srgbClr val="FFFFFF">
                  <a:alpha val="0"/>
                </a:srgbClr>
              </a:clrTo>
            </a:clrChange>
          </a:blip>
          <a:srcRect/>
          <a:stretch>
            <a:fillRect/>
          </a:stretch>
        </p:blipFill>
        <p:spPr bwMode="auto">
          <a:xfrm>
            <a:off x="7546325" y="6309320"/>
            <a:ext cx="1130131" cy="434286"/>
          </a:xfrm>
          <a:prstGeom prst="rect">
            <a:avLst/>
          </a:prstGeom>
          <a:noFill/>
        </p:spPr>
      </p:pic>
      <p:pic>
        <p:nvPicPr>
          <p:cNvPr id="7" name="Picture 1" descr="Logo of OGCIO"/>
          <p:cNvPicPr>
            <a:picLocks noChangeAspect="1" noChangeArrowheads="1"/>
          </p:cNvPicPr>
          <p:nvPr userDrawn="1"/>
        </p:nvPicPr>
        <p:blipFill>
          <a:blip r:embed="rId28" cstate="print"/>
          <a:srcRect l="14500"/>
          <a:stretch>
            <a:fillRect/>
          </a:stretch>
        </p:blipFill>
        <p:spPr bwMode="auto">
          <a:xfrm>
            <a:off x="648801" y="6363326"/>
            <a:ext cx="1910699" cy="324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 descr="Logo of OGCIO"/>
          <p:cNvPicPr>
            <a:picLocks noChangeAspect="1" noChangeArrowheads="1"/>
          </p:cNvPicPr>
          <p:nvPr userDrawn="1"/>
        </p:nvPicPr>
        <p:blipFill>
          <a:blip r:embed="rId28" cstate="print"/>
          <a:srcRect r="85063" b="-3015"/>
          <a:stretch>
            <a:fillRect/>
          </a:stretch>
        </p:blipFill>
        <p:spPr bwMode="auto">
          <a:xfrm>
            <a:off x="107504" y="6237312"/>
            <a:ext cx="576064" cy="576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392" r:id="rId1"/>
    <p:sldLayoutId id="2147487393" r:id="rId2"/>
    <p:sldLayoutId id="2147487394" r:id="rId3"/>
    <p:sldLayoutId id="2147487395" r:id="rId4"/>
    <p:sldLayoutId id="2147487396" r:id="rId5"/>
    <p:sldLayoutId id="2147487397" r:id="rId6"/>
    <p:sldLayoutId id="2147487398" r:id="rId7"/>
    <p:sldLayoutId id="2147487399" r:id="rId8"/>
    <p:sldLayoutId id="2147487400" r:id="rId9"/>
    <p:sldLayoutId id="2147487401" r:id="rId10"/>
    <p:sldLayoutId id="2147487402" r:id="rId11"/>
    <p:sldLayoutId id="2147487403" r:id="rId12"/>
    <p:sldLayoutId id="2147487404" r:id="rId13"/>
    <p:sldLayoutId id="2147487405" r:id="rId14"/>
    <p:sldLayoutId id="2147487406" r:id="rId15"/>
    <p:sldLayoutId id="2147487407" r:id="rId16"/>
    <p:sldLayoutId id="2147487408" r:id="rId17"/>
    <p:sldLayoutId id="2147487409" r:id="rId18"/>
    <p:sldLayoutId id="2147487355" r:id="rId19"/>
    <p:sldLayoutId id="2147487367" r:id="rId20"/>
    <p:sldLayoutId id="2147487368" r:id="rId21"/>
    <p:sldLayoutId id="2147487369" r:id="rId22"/>
    <p:sldLayoutId id="2147487370" r:id="rId23"/>
    <p:sldLayoutId id="2147487371" r:id="rId2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b="1" kern="1200">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Calibri" pitchFamily="34" charset="0"/>
          <a:ea typeface="新細明體" pitchFamily="18" charset="-120"/>
        </a:defRPr>
      </a:lvl2pPr>
      <a:lvl3pPr algn="l" rtl="0" eaLnBrk="0" fontAlgn="base" hangingPunct="0">
        <a:spcBef>
          <a:spcPct val="0"/>
        </a:spcBef>
        <a:spcAft>
          <a:spcPct val="0"/>
        </a:spcAft>
        <a:defRPr sz="4400" b="1">
          <a:solidFill>
            <a:schemeClr val="tx1"/>
          </a:solidFill>
          <a:latin typeface="Calibri" pitchFamily="34" charset="0"/>
          <a:ea typeface="新細明體" pitchFamily="18" charset="-120"/>
        </a:defRPr>
      </a:lvl3pPr>
      <a:lvl4pPr algn="l" rtl="0" eaLnBrk="0" fontAlgn="base" hangingPunct="0">
        <a:spcBef>
          <a:spcPct val="0"/>
        </a:spcBef>
        <a:spcAft>
          <a:spcPct val="0"/>
        </a:spcAft>
        <a:defRPr sz="4400" b="1">
          <a:solidFill>
            <a:schemeClr val="tx1"/>
          </a:solidFill>
          <a:latin typeface="Calibri" pitchFamily="34" charset="0"/>
          <a:ea typeface="新細明體" pitchFamily="18" charset="-120"/>
        </a:defRPr>
      </a:lvl4pPr>
      <a:lvl5pPr algn="l" rtl="0" eaLnBrk="0" fontAlgn="base" hangingPunct="0">
        <a:spcBef>
          <a:spcPct val="0"/>
        </a:spcBef>
        <a:spcAft>
          <a:spcPct val="0"/>
        </a:spcAft>
        <a:defRPr sz="4400" b="1">
          <a:solidFill>
            <a:schemeClr val="tx1"/>
          </a:solidFill>
          <a:latin typeface="Calibri" pitchFamily="34" charset="0"/>
          <a:ea typeface="新細明體" pitchFamily="18" charset="-120"/>
        </a:defRPr>
      </a:lvl5pPr>
      <a:lvl6pPr marL="457200" algn="l" rtl="0" fontAlgn="base">
        <a:spcBef>
          <a:spcPct val="0"/>
        </a:spcBef>
        <a:spcAft>
          <a:spcPct val="0"/>
        </a:spcAft>
        <a:defRPr sz="4400" b="1">
          <a:solidFill>
            <a:schemeClr val="tx1"/>
          </a:solidFill>
          <a:latin typeface="Calibri" pitchFamily="34" charset="0"/>
          <a:ea typeface="新細明體" pitchFamily="18" charset="-120"/>
        </a:defRPr>
      </a:lvl6pPr>
      <a:lvl7pPr marL="914400" algn="l" rtl="0" fontAlgn="base">
        <a:spcBef>
          <a:spcPct val="0"/>
        </a:spcBef>
        <a:spcAft>
          <a:spcPct val="0"/>
        </a:spcAft>
        <a:defRPr sz="4400" b="1">
          <a:solidFill>
            <a:schemeClr val="tx1"/>
          </a:solidFill>
          <a:latin typeface="Calibri" pitchFamily="34" charset="0"/>
          <a:ea typeface="新細明體" pitchFamily="18" charset="-120"/>
        </a:defRPr>
      </a:lvl7pPr>
      <a:lvl8pPr marL="1371600" algn="l" rtl="0" fontAlgn="base">
        <a:spcBef>
          <a:spcPct val="0"/>
        </a:spcBef>
        <a:spcAft>
          <a:spcPct val="0"/>
        </a:spcAft>
        <a:defRPr sz="4400" b="1">
          <a:solidFill>
            <a:schemeClr val="tx1"/>
          </a:solidFill>
          <a:latin typeface="Calibri" pitchFamily="34" charset="0"/>
          <a:ea typeface="新細明體" pitchFamily="18" charset="-120"/>
        </a:defRPr>
      </a:lvl8pPr>
      <a:lvl9pPr marL="1828800" algn="l" rtl="0" fontAlgn="base">
        <a:spcBef>
          <a:spcPct val="0"/>
        </a:spcBef>
        <a:spcAft>
          <a:spcPct val="0"/>
        </a:spcAft>
        <a:defRPr sz="4400" b="1">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Clr>
          <a:srgbClr val="386A42"/>
        </a:buClr>
        <a:buFont typeface="Arial" charset="0"/>
        <a:buChar char="•"/>
        <a:defRPr sz="3200" kern="1200">
          <a:solidFill>
            <a:schemeClr val="tx1"/>
          </a:solidFill>
          <a:latin typeface="+mj-lt"/>
          <a:ea typeface="+mn-ea"/>
          <a:cs typeface="+mn-cs"/>
        </a:defRPr>
      </a:lvl1pPr>
      <a:lvl2pPr marL="742950" indent="-285750" algn="l" rtl="0" eaLnBrk="0" fontAlgn="base" hangingPunct="0">
        <a:spcBef>
          <a:spcPct val="20000"/>
        </a:spcBef>
        <a:spcAft>
          <a:spcPct val="0"/>
        </a:spcAft>
        <a:buClr>
          <a:srgbClr val="4F6228"/>
        </a:buClr>
        <a:buSzPct val="100000"/>
        <a:buFont typeface="Wingdings" pitchFamily="2" charset="2"/>
        <a:buChar char="l"/>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Clr>
          <a:srgbClr val="77933C"/>
        </a:buClr>
        <a:buFont typeface="Arial" charset="0"/>
        <a:buChar char="•"/>
        <a:defRPr sz="24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圖片 8" descr="ppt_Strategy_Development_content.jpg"/>
          <p:cNvPicPr>
            <a:picLocks noChangeAspect="1"/>
          </p:cNvPicPr>
          <p:nvPr userDrawn="1"/>
        </p:nvPicPr>
        <p:blipFill>
          <a:blip r:embed="rId20" cstate="print"/>
          <a:stretch>
            <a:fillRect/>
          </a:stretch>
        </p:blipFill>
        <p:spPr>
          <a:xfrm>
            <a:off x="3166" y="0"/>
            <a:ext cx="9137667" cy="6858000"/>
          </a:xfrm>
          <a:prstGeom prst="rect">
            <a:avLst/>
          </a:prstGeom>
        </p:spPr>
      </p:pic>
      <p:sp>
        <p:nvSpPr>
          <p:cNvPr id="1027" name="標題版面配置區 1"/>
          <p:cNvSpPr>
            <a:spLocks noGrp="1"/>
          </p:cNvSpPr>
          <p:nvPr>
            <p:ph type="title"/>
          </p:nvPr>
        </p:nvSpPr>
        <p:spPr bwMode="auto">
          <a:xfrm>
            <a:off x="755650" y="274638"/>
            <a:ext cx="77771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文字版面配置區 2"/>
          <p:cNvSpPr>
            <a:spLocks noGrp="1"/>
          </p:cNvSpPr>
          <p:nvPr>
            <p:ph type="body" idx="1"/>
          </p:nvPr>
        </p:nvSpPr>
        <p:spPr bwMode="auto">
          <a:xfrm>
            <a:off x="755650" y="1600200"/>
            <a:ext cx="79311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 name="投影片編號版面配置區 5"/>
          <p:cNvSpPr>
            <a:spLocks noGrp="1"/>
          </p:cNvSpPr>
          <p:nvPr>
            <p:ph type="sldNum" sz="quarter" idx="4"/>
          </p:nvPr>
        </p:nvSpPr>
        <p:spPr>
          <a:xfrm>
            <a:off x="8604448" y="6356350"/>
            <a:ext cx="514350" cy="365125"/>
          </a:xfrm>
          <a:prstGeom prst="rect">
            <a:avLst/>
          </a:prstGeom>
        </p:spPr>
        <p:txBody>
          <a:bodyPr/>
          <a:lstStyle>
            <a:lvl1pPr>
              <a:defRPr>
                <a:latin typeface="Arial" charset="0"/>
                <a:ea typeface="新細明體" pitchFamily="18" charset="-120"/>
              </a:defRPr>
            </a:lvl1pPr>
          </a:lstStyle>
          <a:p>
            <a:pPr>
              <a:defRPr/>
            </a:pPr>
            <a:fld id="{4CC83919-FF7F-4AA5-81B0-AEFD9B977289}"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7373" r:id="rId1"/>
    <p:sldLayoutId id="2147487374" r:id="rId2"/>
    <p:sldLayoutId id="2147487375" r:id="rId3"/>
    <p:sldLayoutId id="2147487376" r:id="rId4"/>
    <p:sldLayoutId id="2147487377" r:id="rId5"/>
    <p:sldLayoutId id="2147487378" r:id="rId6"/>
    <p:sldLayoutId id="2147487379" r:id="rId7"/>
    <p:sldLayoutId id="2147487380" r:id="rId8"/>
    <p:sldLayoutId id="2147487381" r:id="rId9"/>
    <p:sldLayoutId id="2147487382" r:id="rId10"/>
    <p:sldLayoutId id="2147487383" r:id="rId11"/>
    <p:sldLayoutId id="2147487384" r:id="rId12"/>
    <p:sldLayoutId id="2147487385" r:id="rId13"/>
    <p:sldLayoutId id="2147487386" r:id="rId14"/>
    <p:sldLayoutId id="2147487387" r:id="rId15"/>
    <p:sldLayoutId id="2147487388" r:id="rId16"/>
    <p:sldLayoutId id="2147487389" r:id="rId17"/>
    <p:sldLayoutId id="2147487390" r:id="rId18"/>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b="1" kern="1200">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Calibri" pitchFamily="34" charset="0"/>
          <a:ea typeface="新細明體" pitchFamily="18" charset="-120"/>
        </a:defRPr>
      </a:lvl2pPr>
      <a:lvl3pPr algn="l" rtl="0" eaLnBrk="0" fontAlgn="base" hangingPunct="0">
        <a:spcBef>
          <a:spcPct val="0"/>
        </a:spcBef>
        <a:spcAft>
          <a:spcPct val="0"/>
        </a:spcAft>
        <a:defRPr sz="4400" b="1">
          <a:solidFill>
            <a:schemeClr val="tx1"/>
          </a:solidFill>
          <a:latin typeface="Calibri" pitchFamily="34" charset="0"/>
          <a:ea typeface="新細明體" pitchFamily="18" charset="-120"/>
        </a:defRPr>
      </a:lvl3pPr>
      <a:lvl4pPr algn="l" rtl="0" eaLnBrk="0" fontAlgn="base" hangingPunct="0">
        <a:spcBef>
          <a:spcPct val="0"/>
        </a:spcBef>
        <a:spcAft>
          <a:spcPct val="0"/>
        </a:spcAft>
        <a:defRPr sz="4400" b="1">
          <a:solidFill>
            <a:schemeClr val="tx1"/>
          </a:solidFill>
          <a:latin typeface="Calibri" pitchFamily="34" charset="0"/>
          <a:ea typeface="新細明體" pitchFamily="18" charset="-120"/>
        </a:defRPr>
      </a:lvl4pPr>
      <a:lvl5pPr algn="l" rtl="0" eaLnBrk="0" fontAlgn="base" hangingPunct="0">
        <a:spcBef>
          <a:spcPct val="0"/>
        </a:spcBef>
        <a:spcAft>
          <a:spcPct val="0"/>
        </a:spcAft>
        <a:defRPr sz="4400" b="1">
          <a:solidFill>
            <a:schemeClr val="tx1"/>
          </a:solidFill>
          <a:latin typeface="Calibri" pitchFamily="34" charset="0"/>
          <a:ea typeface="新細明體" pitchFamily="18" charset="-120"/>
        </a:defRPr>
      </a:lvl5pPr>
      <a:lvl6pPr marL="457200" algn="l" rtl="0" fontAlgn="base">
        <a:spcBef>
          <a:spcPct val="0"/>
        </a:spcBef>
        <a:spcAft>
          <a:spcPct val="0"/>
        </a:spcAft>
        <a:defRPr sz="4400" b="1">
          <a:solidFill>
            <a:schemeClr val="tx1"/>
          </a:solidFill>
          <a:latin typeface="Calibri" pitchFamily="34" charset="0"/>
          <a:ea typeface="新細明體" pitchFamily="18" charset="-120"/>
        </a:defRPr>
      </a:lvl6pPr>
      <a:lvl7pPr marL="914400" algn="l" rtl="0" fontAlgn="base">
        <a:spcBef>
          <a:spcPct val="0"/>
        </a:spcBef>
        <a:spcAft>
          <a:spcPct val="0"/>
        </a:spcAft>
        <a:defRPr sz="4400" b="1">
          <a:solidFill>
            <a:schemeClr val="tx1"/>
          </a:solidFill>
          <a:latin typeface="Calibri" pitchFamily="34" charset="0"/>
          <a:ea typeface="新細明體" pitchFamily="18" charset="-120"/>
        </a:defRPr>
      </a:lvl7pPr>
      <a:lvl8pPr marL="1371600" algn="l" rtl="0" fontAlgn="base">
        <a:spcBef>
          <a:spcPct val="0"/>
        </a:spcBef>
        <a:spcAft>
          <a:spcPct val="0"/>
        </a:spcAft>
        <a:defRPr sz="4400" b="1">
          <a:solidFill>
            <a:schemeClr val="tx1"/>
          </a:solidFill>
          <a:latin typeface="Calibri" pitchFamily="34" charset="0"/>
          <a:ea typeface="新細明體" pitchFamily="18" charset="-120"/>
        </a:defRPr>
      </a:lvl8pPr>
      <a:lvl9pPr marL="1828800" algn="l" rtl="0" fontAlgn="base">
        <a:spcBef>
          <a:spcPct val="0"/>
        </a:spcBef>
        <a:spcAft>
          <a:spcPct val="0"/>
        </a:spcAft>
        <a:defRPr sz="4400" b="1">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Clr>
          <a:srgbClr val="386A42"/>
        </a:buClr>
        <a:buFont typeface="Arial" charset="0"/>
        <a:buChar char="•"/>
        <a:defRPr sz="3200" kern="1200">
          <a:solidFill>
            <a:schemeClr val="tx1"/>
          </a:solidFill>
          <a:latin typeface="+mj-lt"/>
          <a:ea typeface="+mn-ea"/>
          <a:cs typeface="+mn-cs"/>
        </a:defRPr>
      </a:lvl1pPr>
      <a:lvl2pPr marL="742950" indent="-285750" algn="l" rtl="0" eaLnBrk="0" fontAlgn="base" hangingPunct="0">
        <a:spcBef>
          <a:spcPct val="20000"/>
        </a:spcBef>
        <a:spcAft>
          <a:spcPct val="0"/>
        </a:spcAft>
        <a:buClr>
          <a:srgbClr val="4F6228"/>
        </a:buClr>
        <a:buSzPct val="100000"/>
        <a:buFont typeface="Wingdings" pitchFamily="2" charset="2"/>
        <a:buChar char="l"/>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Clr>
          <a:srgbClr val="77933C"/>
        </a:buClr>
        <a:buFont typeface="Arial" charset="0"/>
        <a:buChar char="•"/>
        <a:defRPr sz="24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新細明體" pitchFamily="18" charset="-12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新細明體" pitchFamily="18" charset="-12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新細明體" pitchFamily="18" charset="-120"/>
              </a:defRPr>
            </a:lvl1pPr>
          </a:lstStyle>
          <a:p>
            <a:pPr>
              <a:defRPr/>
            </a:pPr>
            <a:fld id="{84C156B7-C383-40EB-BE80-51D6033370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343" r:id="rId1"/>
    <p:sldLayoutId id="2147487344" r:id="rId2"/>
    <p:sldLayoutId id="2147487345" r:id="rId3"/>
    <p:sldLayoutId id="2147487346" r:id="rId4"/>
    <p:sldLayoutId id="2147487347" r:id="rId5"/>
    <p:sldLayoutId id="2147487348" r:id="rId6"/>
    <p:sldLayoutId id="2147487349" r:id="rId7"/>
    <p:sldLayoutId id="2147487350" r:id="rId8"/>
    <p:sldLayoutId id="2147487351" r:id="rId9"/>
    <p:sldLayoutId id="2147487352" r:id="rId10"/>
    <p:sldLayoutId id="2147487353"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file:///\\OGCIO\Team\DI1\DI11\@Working\2013-07-31%20WA%20Talk%20for%20SWD%20Welfare%20NGOs\Demo_audio_description.m4v" TargetMode="Externa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ov.cn/zwgk/2012-07/10/content_2179864.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w3.org/WAI/"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0.png"/><Relationship Id="rId2" Type="http://schemas.openxmlformats.org/officeDocument/2006/relationships/notesSlide" Target="../notesSlides/notesSlide39.xml"/><Relationship Id="rId16"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jpeg"/><Relationship Id="rId9" Type="http://schemas.openxmlformats.org/officeDocument/2006/relationships/image" Target="../media/image53.jpeg"/><Relationship Id="rId1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hyperlink" Target="http://www.webforall.gov.hk/web_designers_corner"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hyperlink" Target="http://www.webforall.gov.hk/web_templat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3.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jpeg"/><Relationship Id="rId7" Type="http://schemas.openxmlformats.org/officeDocument/2006/relationships/image" Target="../media/image73.jpeg"/><Relationship Id="rId12" Type="http://schemas.openxmlformats.org/officeDocument/2006/relationships/image" Target="../media/image78.png"/><Relationship Id="rId2" Type="http://schemas.openxmlformats.org/officeDocument/2006/relationships/notesSlide" Target="../notesSlides/notesSlide43.xml"/><Relationship Id="rId1" Type="http://schemas.openxmlformats.org/officeDocument/2006/relationships/slideLayout" Target="../slideLayouts/slideLayout16.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jpeg"/><Relationship Id="rId4" Type="http://schemas.openxmlformats.org/officeDocument/2006/relationships/image" Target="../media/image70.png"/><Relationship Id="rId9" Type="http://schemas.openxmlformats.org/officeDocument/2006/relationships/image" Target="../media/image75.png"/></Relationships>
</file>

<file path=ppt/slides/_rels/slide44.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0.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2.jpeg"/><Relationship Id="rId2" Type="http://schemas.openxmlformats.org/officeDocument/2006/relationships/notesSlide" Target="../notesSlides/notesSlide46.xml"/><Relationship Id="rId16"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jpeg"/><Relationship Id="rId15" Type="http://schemas.openxmlformats.org/officeDocument/2006/relationships/image" Target="../media/image60.png"/><Relationship Id="rId10" Type="http://schemas.openxmlformats.org/officeDocument/2006/relationships/image" Target="../media/image86.png"/><Relationship Id="rId4" Type="http://schemas.openxmlformats.org/officeDocument/2006/relationships/image" Target="../media/image55.png"/><Relationship Id="rId9" Type="http://schemas.openxmlformats.org/officeDocument/2006/relationships/image" Target="../media/image85.png"/><Relationship Id="rId14" Type="http://schemas.openxmlformats.org/officeDocument/2006/relationships/image" Target="../media/image90.png"/></Relationships>
</file>

<file path=ppt/slides/_rels/slide4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4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hyperlink" Target="mailto:wac@ogcio.gov.hk"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ctrTitle"/>
          </p:nvPr>
        </p:nvSpPr>
        <p:spPr>
          <a:xfrm>
            <a:off x="0" y="1701031"/>
            <a:ext cx="9144000" cy="2232025"/>
          </a:xfrm>
        </p:spPr>
        <p:txBody>
          <a:bodyPr/>
          <a:lstStyle/>
          <a:p>
            <a:pPr algn="ctr" eaLnBrk="1" hangingPunct="1">
              <a:spcBef>
                <a:spcPts val="1200"/>
              </a:spcBef>
              <a:defRPr/>
            </a:pPr>
            <a:r>
              <a:rPr lang="en-US" altLang="zh-TW" sz="5300" dirty="0" smtClean="0"/>
              <a:t>Web Accessibility</a:t>
            </a:r>
            <a:br>
              <a:rPr lang="en-US" altLang="zh-TW" sz="5300" dirty="0" smtClean="0"/>
            </a:br>
            <a:r>
              <a:rPr lang="zh-TW" altLang="en-US" sz="5000" dirty="0" smtClean="0"/>
              <a:t>無障礙網頁</a:t>
            </a:r>
          </a:p>
        </p:txBody>
      </p:sp>
      <p:sp>
        <p:nvSpPr>
          <p:cNvPr id="16388" name="副標題 2"/>
          <p:cNvSpPr txBox="1">
            <a:spLocks/>
          </p:cNvSpPr>
          <p:nvPr/>
        </p:nvSpPr>
        <p:spPr bwMode="auto">
          <a:xfrm>
            <a:off x="179388" y="-27384"/>
            <a:ext cx="7921625" cy="1657350"/>
          </a:xfrm>
          <a:prstGeom prst="rect">
            <a:avLst/>
          </a:prstGeom>
          <a:noFill/>
          <a:ln w="9525">
            <a:noFill/>
            <a:miter lim="800000"/>
            <a:headEnd/>
            <a:tailEnd/>
          </a:ln>
        </p:spPr>
        <p:txBody>
          <a:bodyPr/>
          <a:lstStyle/>
          <a:p>
            <a:pPr>
              <a:spcBef>
                <a:spcPct val="20000"/>
              </a:spcBef>
              <a:buClr>
                <a:srgbClr val="386A42"/>
              </a:buClr>
              <a:buFont typeface="Arial" charset="0"/>
              <a:buNone/>
            </a:pPr>
            <a:endParaRPr kumimoji="0" lang="zh-TW" altLang="en-US" sz="2800" b="1">
              <a:latin typeface="Calibri" pitchFamily="34" charset="0"/>
            </a:endParaRPr>
          </a:p>
        </p:txBody>
      </p:sp>
      <p:sp>
        <p:nvSpPr>
          <p:cNvPr id="5" name="副標題 2"/>
          <p:cNvSpPr txBox="1">
            <a:spLocks/>
          </p:cNvSpPr>
          <p:nvPr/>
        </p:nvSpPr>
        <p:spPr bwMode="auto">
          <a:xfrm>
            <a:off x="0" y="4075906"/>
            <a:ext cx="9144000" cy="1657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rgbClr val="386A42"/>
              </a:buClr>
              <a:buSzTx/>
              <a:buFont typeface="Arial" charset="0"/>
              <a:buNone/>
              <a:tabLst/>
              <a:defRPr/>
            </a:pPr>
            <a:r>
              <a:rPr kumimoji="0" lang="en-US" altLang="zh-TW" sz="2500" b="1" dirty="0" smtClean="0">
                <a:latin typeface="+mj-lt"/>
                <a:ea typeface="+mn-ea"/>
              </a:rPr>
              <a:t>Digital Inclusion Division</a:t>
            </a:r>
          </a:p>
          <a:p>
            <a:pPr lvl="0" algn="ctr">
              <a:spcBef>
                <a:spcPts val="0"/>
              </a:spcBef>
              <a:buClr>
                <a:srgbClr val="386A42"/>
              </a:buClr>
              <a:defRPr/>
            </a:pPr>
            <a:r>
              <a:rPr lang="zh-TW" altLang="en-US" sz="2600" b="1" dirty="0" smtClean="0"/>
              <a:t>數碼共融部</a:t>
            </a:r>
            <a:endParaRPr lang="en-US" altLang="zh-TW" sz="2600" b="1" dirty="0" smtClean="0"/>
          </a:p>
          <a:p>
            <a:pPr lvl="0" algn="ctr">
              <a:spcBef>
                <a:spcPct val="20000"/>
              </a:spcBef>
              <a:buClr>
                <a:srgbClr val="386A42"/>
              </a:buClr>
              <a:defRPr/>
            </a:pPr>
            <a:endParaRPr kumimoji="0" lang="en-US" altLang="zh-TW" sz="2500" b="1"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ctr" defTabSz="914400" rtl="0" eaLnBrk="0" fontAlgn="base" latinLnBrk="0" hangingPunct="0">
              <a:lnSpc>
                <a:spcPct val="100000"/>
              </a:lnSpc>
              <a:spcBef>
                <a:spcPts val="1200"/>
              </a:spcBef>
              <a:spcAft>
                <a:spcPct val="0"/>
              </a:spcAft>
              <a:buClr>
                <a:srgbClr val="386A42"/>
              </a:buClr>
              <a:buSzTx/>
              <a:buFont typeface="Arial" charset="0"/>
              <a:buNone/>
              <a:tabLst/>
              <a:defRPr/>
            </a:pPr>
            <a:r>
              <a:rPr kumimoji="0" lang="en-US" altLang="zh-TW" sz="2300" b="1" i="0" u="none" strike="noStrike" kern="1200" cap="none" spc="0" normalizeH="0" baseline="0" noProof="0" dirty="0" smtClean="0">
                <a:ln>
                  <a:noFill/>
                </a:ln>
                <a:solidFill>
                  <a:schemeClr val="tx1"/>
                </a:solidFill>
                <a:effectLst/>
                <a:uLnTx/>
                <a:uFillTx/>
                <a:latin typeface="+mj-lt"/>
                <a:ea typeface="+mn-ea"/>
                <a:cs typeface="+mn-cs"/>
              </a:rPr>
              <a:t>31</a:t>
            </a:r>
            <a:r>
              <a:rPr kumimoji="0" lang="en-US" altLang="zh-TW" sz="2300" b="1" i="0" u="none" strike="noStrike" kern="1200" cap="none" spc="0" normalizeH="0" noProof="0" dirty="0" smtClean="0">
                <a:ln>
                  <a:noFill/>
                </a:ln>
                <a:solidFill>
                  <a:schemeClr val="tx1"/>
                </a:solidFill>
                <a:effectLst/>
                <a:uLnTx/>
                <a:uFillTx/>
                <a:latin typeface="+mj-lt"/>
                <a:ea typeface="+mn-ea"/>
                <a:cs typeface="+mn-cs"/>
              </a:rPr>
              <a:t> July</a:t>
            </a:r>
            <a:r>
              <a:rPr kumimoji="0" lang="en-US" altLang="zh-TW" sz="2300" b="1" i="0" u="none" strike="noStrike" kern="1200" cap="none" spc="0" normalizeH="0" baseline="0" noProof="0" dirty="0" smtClean="0">
                <a:ln>
                  <a:noFill/>
                </a:ln>
                <a:solidFill>
                  <a:schemeClr val="tx1"/>
                </a:solidFill>
                <a:effectLst/>
                <a:uLnTx/>
                <a:uFillTx/>
                <a:latin typeface="+mj-lt"/>
                <a:ea typeface="+mn-ea"/>
                <a:cs typeface="+mn-cs"/>
              </a:rPr>
              <a:t> 2013</a:t>
            </a:r>
            <a:endParaRPr kumimoji="0" lang="zh-TW" altLang="en-US" sz="2300" b="1"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r" defTabSz="914400" rtl="0" eaLnBrk="1" fontAlgn="base" latinLnBrk="0" hangingPunct="1">
              <a:lnSpc>
                <a:spcPct val="100000"/>
              </a:lnSpc>
              <a:spcBef>
                <a:spcPct val="20000"/>
              </a:spcBef>
              <a:spcAft>
                <a:spcPct val="0"/>
              </a:spcAft>
              <a:buClr>
                <a:srgbClr val="386A42"/>
              </a:buClr>
              <a:buSzTx/>
              <a:buFont typeface="Arial" charset="0"/>
              <a:buNone/>
              <a:tabLst/>
              <a:defRPr/>
            </a:pPr>
            <a:endParaRPr kumimoji="0" lang="en-US" altLang="zh-TW" sz="2600" b="0" i="0" u="none" strike="noStrike" kern="1200" cap="none" spc="0" normalizeH="0" baseline="0" noProof="0" dirty="0" smtClean="0">
              <a:ln>
                <a:noFill/>
              </a:ln>
              <a:solidFill>
                <a:srgbClr val="343F31"/>
              </a:solidFill>
              <a:effectLst/>
              <a:uLnTx/>
              <a:uFillTx/>
              <a:latin typeface="+mj-lt"/>
              <a:ea typeface="+mn-ea"/>
              <a:cs typeface="+mn-cs"/>
            </a:endParaRPr>
          </a:p>
        </p:txBody>
      </p:sp>
      <p:sp>
        <p:nvSpPr>
          <p:cNvPr id="6" name="矩形 5"/>
          <p:cNvSpPr/>
          <p:nvPr/>
        </p:nvSpPr>
        <p:spPr>
          <a:xfrm>
            <a:off x="0" y="1412776"/>
            <a:ext cx="9144000" cy="1077218"/>
          </a:xfrm>
          <a:prstGeom prst="rect">
            <a:avLst/>
          </a:prstGeom>
        </p:spPr>
        <p:txBody>
          <a:bodyPr wrap="square">
            <a:spAutoFit/>
          </a:bodyPr>
          <a:lstStyle/>
          <a:p>
            <a:pPr algn="ctr"/>
            <a:r>
              <a:rPr lang="en-US" altLang="zh-TW" sz="3200" b="1" dirty="0" smtClean="0">
                <a:latin typeface="+mj-lt"/>
                <a:ea typeface="+mn-ea"/>
              </a:rPr>
              <a:t>Office of the Government Chief Information Officer</a:t>
            </a:r>
            <a:br>
              <a:rPr lang="en-US" altLang="zh-TW" sz="3200" b="1" dirty="0" smtClean="0">
                <a:latin typeface="+mj-lt"/>
                <a:ea typeface="+mn-ea"/>
              </a:rPr>
            </a:br>
            <a:endParaRPr lang="zh-TW" altLang="en-US" sz="3200" b="1" dirty="0">
              <a:latin typeface="+mj-lt"/>
              <a:ea typeface="+mn-ea"/>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descr="Image showing a flash object unable to skip"/>
          <p:cNvPicPr>
            <a:picLocks noChangeAspect="1"/>
          </p:cNvPicPr>
          <p:nvPr/>
        </p:nvPicPr>
        <p:blipFill>
          <a:blip r:embed="rId3" cstate="print"/>
          <a:stretch>
            <a:fillRect/>
          </a:stretch>
        </p:blipFill>
        <p:spPr>
          <a:xfrm>
            <a:off x="1242000" y="2504262"/>
            <a:ext cx="3718891" cy="2886304"/>
          </a:xfrm>
          <a:prstGeom prst="rect">
            <a:avLst/>
          </a:prstGeom>
        </p:spPr>
      </p:pic>
      <p:pic>
        <p:nvPicPr>
          <p:cNvPr id="14" name="圖片 13" descr="Image showing a flash object with skip function added"/>
          <p:cNvPicPr>
            <a:picLocks noChangeAspect="1"/>
          </p:cNvPicPr>
          <p:nvPr/>
        </p:nvPicPr>
        <p:blipFill>
          <a:blip r:embed="rId4" cstate="print"/>
          <a:stretch>
            <a:fillRect/>
          </a:stretch>
        </p:blipFill>
        <p:spPr>
          <a:xfrm>
            <a:off x="5037283" y="2510245"/>
            <a:ext cx="3711181" cy="2880320"/>
          </a:xfrm>
          <a:prstGeom prst="rect">
            <a:avLst/>
          </a:prstGeom>
        </p:spPr>
      </p:pic>
      <p:sp>
        <p:nvSpPr>
          <p:cNvPr id="7"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n-lt"/>
              </a:rPr>
              <a:pPr>
                <a:defRPr/>
              </a:pPr>
              <a:t>10</a:t>
            </a:fld>
            <a:endParaRPr lang="zh-TW" altLang="en-US" dirty="0">
              <a:latin typeface="+mn-lt"/>
            </a:endParaRPr>
          </a:p>
        </p:txBody>
      </p:sp>
      <p:sp>
        <p:nvSpPr>
          <p:cNvPr id="25603" name="Content Placeholder 2"/>
          <p:cNvSpPr>
            <a:spLocks noGrp="1"/>
          </p:cNvSpPr>
          <p:nvPr>
            <p:ph idx="4294967295"/>
          </p:nvPr>
        </p:nvSpPr>
        <p:spPr>
          <a:xfrm>
            <a:off x="708794" y="1484784"/>
            <a:ext cx="7931150" cy="1008062"/>
          </a:xfrm>
        </p:spPr>
        <p:txBody>
          <a:bodyPr/>
          <a:lstStyle/>
          <a:p>
            <a:pPr marL="514350" indent="-514350">
              <a:buClr>
                <a:srgbClr val="6600CC"/>
              </a:buClr>
              <a:buFont typeface="+mj-lt"/>
              <a:buAutoNum type="arabicPeriod" startAt="7"/>
              <a:defRPr/>
            </a:pPr>
            <a:r>
              <a:rPr lang="en-AU" altLang="zh-TW" sz="2800" b="1" dirty="0" smtClean="0">
                <a:solidFill>
                  <a:srgbClr val="6600CC"/>
                </a:solidFill>
              </a:rPr>
              <a:t>Unable to skip inaccessible Adobe Flash and moving objects</a:t>
            </a:r>
          </a:p>
          <a:p>
            <a:pPr marL="514350" indent="-514350">
              <a:buFont typeface="Arial" charset="0"/>
              <a:buAutoNum type="arabicPeriod"/>
              <a:defRPr/>
            </a:pPr>
            <a:endParaRPr lang="en-AU" altLang="zh-TW" dirty="0" smtClean="0"/>
          </a:p>
          <a:p>
            <a:pPr marL="514350" indent="-514350">
              <a:buFont typeface="Arial" charset="0"/>
              <a:buAutoNum type="arabicPeriod"/>
              <a:defRPr/>
            </a:pPr>
            <a:endParaRPr lang="en-AU" altLang="zh-TW" dirty="0" smtClean="0"/>
          </a:p>
          <a:p>
            <a:pPr marL="514350" indent="-514350">
              <a:buFont typeface="Arial" charset="0"/>
              <a:buAutoNum type="arabicPeriod"/>
              <a:defRPr/>
            </a:pPr>
            <a:endParaRPr lang="en-AU" altLang="zh-TW" dirty="0" smtClean="0"/>
          </a:p>
          <a:p>
            <a:pPr marL="514350" indent="-514350">
              <a:defRPr/>
            </a:pPr>
            <a:endParaRPr lang="en-AU" altLang="zh-TW" dirty="0" smtClean="0"/>
          </a:p>
        </p:txBody>
      </p:sp>
      <p:pic>
        <p:nvPicPr>
          <p:cNvPr id="25604" name="Picture 2" descr="Image showing a flashing object"/>
          <p:cNvPicPr>
            <a:picLocks noChangeAspect="1" noChangeArrowheads="1"/>
          </p:cNvPicPr>
          <p:nvPr/>
        </p:nvPicPr>
        <p:blipFill>
          <a:blip r:embed="rId5" cstate="print"/>
          <a:srcRect/>
          <a:stretch>
            <a:fillRect/>
          </a:stretch>
        </p:blipFill>
        <p:spPr bwMode="auto">
          <a:xfrm>
            <a:off x="1464008" y="3572470"/>
            <a:ext cx="2150926" cy="864096"/>
          </a:xfrm>
          <a:prstGeom prst="rect">
            <a:avLst/>
          </a:prstGeom>
          <a:noFill/>
          <a:ln w="9525">
            <a:noFill/>
            <a:miter lim="800000"/>
            <a:headEnd/>
            <a:tailEnd/>
          </a:ln>
        </p:spPr>
      </p:pic>
      <p:sp>
        <p:nvSpPr>
          <p:cNvPr id="8" name="Content Placeholder 2"/>
          <p:cNvSpPr txBox="1">
            <a:spLocks/>
          </p:cNvSpPr>
          <p:nvPr/>
        </p:nvSpPr>
        <p:spPr bwMode="auto">
          <a:xfrm>
            <a:off x="671920" y="5732710"/>
            <a:ext cx="6768752"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ts val="1200"/>
              </a:spcBef>
              <a:spcAft>
                <a:spcPct val="0"/>
              </a:spcAft>
              <a:buClr>
                <a:srgbClr val="4F6228"/>
              </a:buClr>
              <a:buSzPct val="100000"/>
              <a:buFont typeface="Wingdings" pitchFamily="2" charset="2"/>
              <a:buChar char="ü"/>
              <a:tabLst/>
              <a:defRPr/>
            </a:pPr>
            <a:r>
              <a:rPr kumimoji="0" lang="en-US" altLang="zh-TW" sz="2500" b="0" i="0" u="none" strike="noStrike" kern="1200" cap="none" spc="0" normalizeH="0" baseline="0" noProof="0" dirty="0" smtClean="0">
                <a:ln>
                  <a:noFill/>
                </a:ln>
                <a:solidFill>
                  <a:schemeClr val="tx1"/>
                </a:solidFill>
                <a:effectLst/>
                <a:uLnTx/>
                <a:uFillTx/>
                <a:latin typeface="+mj-lt"/>
                <a:ea typeface="+mn-ea"/>
                <a:cs typeface="+mn-cs"/>
              </a:rPr>
              <a:t>e.g. add a skip function</a:t>
            </a:r>
            <a:endParaRPr kumimoji="0" lang="en-US" altLang="zh-TW" sz="2500" dirty="0" smtClean="0">
              <a:latin typeface="+mj-lt"/>
              <a:ea typeface="+mn-ea"/>
            </a:endParaRPr>
          </a:p>
        </p:txBody>
      </p:sp>
      <p:sp>
        <p:nvSpPr>
          <p:cNvPr id="9" name="Title 1"/>
          <p:cNvSpPr txBox="1">
            <a:spLocks/>
          </p:cNvSpPr>
          <p:nvPr/>
        </p:nvSpPr>
        <p:spPr bwMode="auto">
          <a:xfrm>
            <a:off x="683568" y="274638"/>
            <a:ext cx="7920038" cy="1143000"/>
          </a:xfrm>
          <a:prstGeom prst="rect">
            <a:avLst/>
          </a:prstGeom>
          <a:noFill/>
          <a:ln w="9525">
            <a:noFill/>
            <a:miter lim="800000"/>
            <a:headEnd/>
            <a:tailEnd/>
          </a:ln>
        </p:spPr>
        <p:txBody>
          <a:bodyPr anchor="ctr"/>
          <a:lstStyle/>
          <a:p>
            <a:pPr eaLnBrk="0" hangingPunct="0"/>
            <a:r>
              <a:rPr lang="en-AU" altLang="zh-TW" sz="3200" b="1" dirty="0" smtClean="0">
                <a:latin typeface="Calibri" pitchFamily="34" charset="0"/>
              </a:rPr>
              <a:t>Common Pitfalls in Web Accessibility</a:t>
            </a:r>
            <a:endParaRPr lang="en-AU" altLang="zh-TW" sz="3200" b="1" dirty="0">
              <a:latin typeface="Calibri" pitchFamily="34" charset="0"/>
            </a:endParaRPr>
          </a:p>
        </p:txBody>
      </p:sp>
      <p:sp>
        <p:nvSpPr>
          <p:cNvPr id="17" name="矩形 16"/>
          <p:cNvSpPr/>
          <p:nvPr/>
        </p:nvSpPr>
        <p:spPr bwMode="auto">
          <a:xfrm>
            <a:off x="1319992" y="5371761"/>
            <a:ext cx="3600400" cy="342145"/>
          </a:xfrm>
          <a:prstGeom prst="rect">
            <a:avLst/>
          </a:prstGeom>
        </p:spPr>
        <p:txBody>
          <a:bodyPr wrap="square">
            <a:spAutoFit/>
          </a:bodyPr>
          <a:lstStyle/>
          <a:p>
            <a:pPr marL="0" lvl="1" algn="ctr" fontAlgn="auto">
              <a:lnSpc>
                <a:spcPct val="110000"/>
              </a:lnSpc>
              <a:spcBef>
                <a:spcPts val="1200"/>
              </a:spcBef>
              <a:spcAft>
                <a:spcPts val="0"/>
              </a:spcAft>
              <a:buSzPct val="100000"/>
              <a:tabLst>
                <a:tab pos="261938" algn="l"/>
              </a:tabLst>
              <a:defRPr/>
            </a:pPr>
            <a:r>
              <a:rPr kumimoji="0" lang="en-US" altLang="zh-TW" sz="1600" kern="0" dirty="0" smtClean="0">
                <a:solidFill>
                  <a:srgbClr val="C00000"/>
                </a:solidFill>
                <a:latin typeface="Arial" pitchFamily="34" charset="0"/>
                <a:ea typeface="+mn-ea"/>
                <a:cs typeface="Arial" pitchFamily="34" charset="0"/>
              </a:rPr>
              <a:t>Unable to skip</a:t>
            </a:r>
          </a:p>
        </p:txBody>
      </p:sp>
      <p:sp>
        <p:nvSpPr>
          <p:cNvPr id="18" name="矩形 17"/>
          <p:cNvSpPr/>
          <p:nvPr/>
        </p:nvSpPr>
        <p:spPr bwMode="auto">
          <a:xfrm>
            <a:off x="5064408" y="5390565"/>
            <a:ext cx="3672408" cy="342145"/>
          </a:xfrm>
          <a:prstGeom prst="rect">
            <a:avLst/>
          </a:prstGeom>
        </p:spPr>
        <p:txBody>
          <a:bodyPr wrap="square">
            <a:spAutoFit/>
          </a:bodyPr>
          <a:lstStyle/>
          <a:p>
            <a:pPr marL="0" lvl="1" algn="ctr" fontAlgn="auto">
              <a:lnSpc>
                <a:spcPct val="110000"/>
              </a:lnSpc>
              <a:spcBef>
                <a:spcPts val="1200"/>
              </a:spcBef>
              <a:spcAft>
                <a:spcPts val="0"/>
              </a:spcAft>
              <a:buSzPct val="100000"/>
              <a:tabLst>
                <a:tab pos="261938" algn="l"/>
              </a:tabLst>
              <a:defRPr/>
            </a:pPr>
            <a:r>
              <a:rPr kumimoji="0" lang="en-US" altLang="zh-TW" sz="1600" b="1" kern="0" dirty="0" smtClean="0">
                <a:solidFill>
                  <a:srgbClr val="0000CC"/>
                </a:solidFill>
                <a:latin typeface="Arial" pitchFamily="34" charset="0"/>
                <a:ea typeface="+mn-ea"/>
                <a:cs typeface="Arial" pitchFamily="34" charset="0"/>
              </a:rPr>
              <a:t>Skip function added</a:t>
            </a:r>
            <a:endParaRPr kumimoji="0" lang="en-US" altLang="zh-TW" sz="1600" b="1" kern="0" dirty="0">
              <a:solidFill>
                <a:srgbClr val="0000CC"/>
              </a:solidFill>
              <a:latin typeface="Arial" pitchFamily="34" charset="0"/>
              <a:ea typeface="+mn-ea"/>
              <a:cs typeface="Arial" pitchFamily="34" charset="0"/>
            </a:endParaRPr>
          </a:p>
        </p:txBody>
      </p:sp>
      <p:sp>
        <p:nvSpPr>
          <p:cNvPr id="19" name="橢圓 18"/>
          <p:cNvSpPr/>
          <p:nvPr/>
        </p:nvSpPr>
        <p:spPr bwMode="auto">
          <a:xfrm>
            <a:off x="5136416" y="3500463"/>
            <a:ext cx="868407" cy="432048"/>
          </a:xfrm>
          <a:prstGeom prst="ellipse">
            <a:avLst/>
          </a:prstGeom>
          <a:noFill/>
          <a:ln w="317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500"/>
                                        <p:tgtEl>
                                          <p:spTgt spid="25604"/>
                                        </p:tgtEl>
                                      </p:cBhvr>
                                    </p:animEffect>
                                  </p:childTnLst>
                                </p:cTn>
                              </p:par>
                            </p:childTnLst>
                          </p:cTn>
                        </p:par>
                        <p:par>
                          <p:cTn id="8" fill="hold">
                            <p:stCondLst>
                              <p:cond delay="500"/>
                            </p:stCondLst>
                            <p:childTnLst>
                              <p:par>
                                <p:cTn id="9" presetID="26" presetClass="emph" presetSubtype="0" repeatCount="10000" fill="hold" nodeType="afterEffect">
                                  <p:stCondLst>
                                    <p:cond delay="0"/>
                                  </p:stCondLst>
                                  <p:childTnLst>
                                    <p:animEffect transition="out" filter="fade">
                                      <p:cBhvr>
                                        <p:cTn id="10" dur="500" tmFilter="0, 0; .2, .5; .8, .5; 1, 0"/>
                                        <p:tgtEl>
                                          <p:spTgt spid="25604"/>
                                        </p:tgtEl>
                                      </p:cBhvr>
                                    </p:animEffect>
                                    <p:animScale>
                                      <p:cBhvr>
                                        <p:cTn id="11" dur="250" autoRev="1" fill="hold"/>
                                        <p:tgtEl>
                                          <p:spTgt spid="25604"/>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par>
                          <p:cTn id="18" fill="hold">
                            <p:stCondLst>
                              <p:cond delay="0"/>
                            </p:stCondLst>
                            <p:childTnLst>
                              <p:par>
                                <p:cTn id="19" presetID="8"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amond(in)">
                                      <p:cBhvr>
                                        <p:cTn id="21" dur="2000"/>
                                        <p:tgtEl>
                                          <p:spTgt spid="19"/>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8"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4294967295"/>
          </p:nvPr>
        </p:nvSpPr>
        <p:spPr>
          <a:xfrm>
            <a:off x="683568" y="1557338"/>
            <a:ext cx="7931150" cy="4525962"/>
          </a:xfrm>
        </p:spPr>
        <p:txBody>
          <a:bodyPr/>
          <a:lstStyle/>
          <a:p>
            <a:pPr marL="514350" indent="-514350">
              <a:buClr>
                <a:srgbClr val="6600CC"/>
              </a:buClr>
              <a:buNone/>
              <a:defRPr/>
            </a:pPr>
            <a:r>
              <a:rPr lang="en-AU" altLang="zh-TW" sz="2800" b="1" dirty="0" smtClean="0">
                <a:solidFill>
                  <a:srgbClr val="6600CC"/>
                </a:solidFill>
              </a:rPr>
              <a:t>8.	Websites with background audio</a:t>
            </a:r>
          </a:p>
          <a:p>
            <a:pPr marL="0" indent="0">
              <a:buFont typeface="Arial" charset="0"/>
              <a:buNone/>
              <a:defRPr/>
            </a:pPr>
            <a:endParaRPr lang="en-AU" altLang="zh-TW" dirty="0" smtClean="0"/>
          </a:p>
          <a:p>
            <a:pPr marL="0" indent="0">
              <a:buFont typeface="Arial" charset="0"/>
              <a:buNone/>
              <a:defRPr/>
            </a:pPr>
            <a:endParaRPr lang="en-AU" altLang="zh-TW" dirty="0" smtClean="0"/>
          </a:p>
          <a:p>
            <a:pPr marL="0" indent="0">
              <a:buFont typeface="Arial" charset="0"/>
              <a:buNone/>
              <a:defRPr/>
            </a:pPr>
            <a:endParaRPr lang="en-AU" altLang="zh-TW" dirty="0" smtClean="0"/>
          </a:p>
          <a:p>
            <a:pPr marL="0" indent="0">
              <a:buFont typeface="Arial" charset="0"/>
              <a:buNone/>
              <a:defRPr/>
            </a:pPr>
            <a:endParaRPr lang="en-AU" altLang="zh-TW" dirty="0" smtClean="0"/>
          </a:p>
        </p:txBody>
      </p:sp>
      <p:pic>
        <p:nvPicPr>
          <p:cNvPr id="53255" name="Picture 7"/>
          <p:cNvPicPr>
            <a:picLocks noChangeAspect="1" noChangeArrowheads="1"/>
          </p:cNvPicPr>
          <p:nvPr/>
        </p:nvPicPr>
        <p:blipFill>
          <a:blip r:embed="rId3" cstate="print"/>
          <a:srcRect/>
          <a:stretch>
            <a:fillRect/>
          </a:stretch>
        </p:blipFill>
        <p:spPr bwMode="auto">
          <a:xfrm>
            <a:off x="1259633" y="2492897"/>
            <a:ext cx="3456384" cy="1944215"/>
          </a:xfrm>
          <a:prstGeom prst="rect">
            <a:avLst/>
          </a:prstGeom>
          <a:noFill/>
          <a:ln w="9525">
            <a:noFill/>
            <a:miter lim="800000"/>
            <a:headEnd/>
            <a:tailEnd/>
          </a:ln>
        </p:spPr>
      </p:pic>
      <p:sp>
        <p:nvSpPr>
          <p:cNvPr id="8" name="Content Placeholder 2"/>
          <p:cNvSpPr txBox="1">
            <a:spLocks/>
          </p:cNvSpPr>
          <p:nvPr/>
        </p:nvSpPr>
        <p:spPr bwMode="auto">
          <a:xfrm>
            <a:off x="683568" y="5229200"/>
            <a:ext cx="7704856" cy="12856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ts val="1200"/>
              </a:spcBef>
              <a:spcAft>
                <a:spcPct val="0"/>
              </a:spcAft>
              <a:buClr>
                <a:srgbClr val="4F6228"/>
              </a:buClr>
              <a:buSzPct val="100000"/>
              <a:buFont typeface="Wingdings" pitchFamily="2" charset="2"/>
              <a:buChar char="ü"/>
              <a:tabLst/>
              <a:defRPr/>
            </a:pPr>
            <a:r>
              <a:rPr kumimoji="0" lang="en-US" altLang="zh-TW" sz="2500" b="0" i="0" u="none" strike="noStrike" kern="1200" cap="none" spc="0" normalizeH="0" baseline="0" noProof="0" dirty="0" smtClean="0">
                <a:ln>
                  <a:noFill/>
                </a:ln>
                <a:solidFill>
                  <a:schemeClr val="tx1"/>
                </a:solidFill>
                <a:effectLst/>
                <a:uLnTx/>
                <a:uFillTx/>
                <a:latin typeface="+mj-lt"/>
                <a:ea typeface="+mn-ea"/>
                <a:cs typeface="+mn-cs"/>
              </a:rPr>
              <a:t>e.g. add a </a:t>
            </a:r>
            <a:r>
              <a:rPr kumimoji="0" lang="en-US" altLang="zh-TW" sz="2500" b="0" i="0" u="none" strike="noStrike" kern="1200" cap="none" spc="0" normalizeH="0" noProof="0" dirty="0" smtClean="0">
                <a:ln>
                  <a:noFill/>
                </a:ln>
                <a:solidFill>
                  <a:schemeClr val="tx1"/>
                </a:solidFill>
                <a:effectLst/>
                <a:uLnTx/>
                <a:uFillTx/>
                <a:latin typeface="+mj-lt"/>
                <a:ea typeface="+mn-ea"/>
                <a:cs typeface="+mn-cs"/>
              </a:rPr>
              <a:t>function to control background audio</a:t>
            </a:r>
            <a:endParaRPr kumimoji="0" lang="en-US" altLang="zh-TW" sz="2500" dirty="0" smtClean="0">
              <a:latin typeface="+mj-lt"/>
              <a:ea typeface="+mn-ea"/>
            </a:endParaRPr>
          </a:p>
        </p:txBody>
      </p:sp>
      <p:sp>
        <p:nvSpPr>
          <p:cNvPr id="9" name="Title 1"/>
          <p:cNvSpPr txBox="1">
            <a:spLocks/>
          </p:cNvSpPr>
          <p:nvPr/>
        </p:nvSpPr>
        <p:spPr bwMode="auto">
          <a:xfrm>
            <a:off x="683568" y="274638"/>
            <a:ext cx="7920038" cy="1143000"/>
          </a:xfrm>
          <a:prstGeom prst="rect">
            <a:avLst/>
          </a:prstGeom>
          <a:noFill/>
          <a:ln w="9525">
            <a:noFill/>
            <a:miter lim="800000"/>
            <a:headEnd/>
            <a:tailEnd/>
          </a:ln>
        </p:spPr>
        <p:txBody>
          <a:bodyPr anchor="ctr"/>
          <a:lstStyle/>
          <a:p>
            <a:pPr eaLnBrk="0" hangingPunct="0"/>
            <a:r>
              <a:rPr lang="en-AU" altLang="zh-TW" sz="3200" b="1" dirty="0" smtClean="0">
                <a:latin typeface="Calibri" pitchFamily="34" charset="0"/>
              </a:rPr>
              <a:t>Common Pitfalls in Web Accessibility</a:t>
            </a:r>
            <a:endParaRPr lang="en-AU" altLang="zh-TW" sz="3200" b="1" dirty="0">
              <a:latin typeface="Calibri" pitchFamily="34" charset="0"/>
            </a:endParaRPr>
          </a:p>
        </p:txBody>
      </p:sp>
      <p:pic>
        <p:nvPicPr>
          <p:cNvPr id="1027" name="Picture 3"/>
          <p:cNvPicPr>
            <a:picLocks noChangeAspect="1" noChangeArrowheads="1"/>
          </p:cNvPicPr>
          <p:nvPr/>
        </p:nvPicPr>
        <p:blipFill>
          <a:blip r:embed="rId4" cstate="print"/>
          <a:srcRect l="3237"/>
          <a:stretch>
            <a:fillRect/>
          </a:stretch>
        </p:blipFill>
        <p:spPr bwMode="auto">
          <a:xfrm>
            <a:off x="5004048" y="2492897"/>
            <a:ext cx="3135456" cy="1977522"/>
          </a:xfrm>
          <a:prstGeom prst="rect">
            <a:avLst/>
          </a:prstGeom>
          <a:noFill/>
          <a:ln w="9525">
            <a:noFill/>
            <a:miter lim="800000"/>
            <a:headEnd/>
            <a:tailEnd/>
          </a:ln>
        </p:spPr>
      </p:pic>
      <p:sp>
        <p:nvSpPr>
          <p:cNvPr id="10" name="橢圓 9"/>
          <p:cNvSpPr/>
          <p:nvPr/>
        </p:nvSpPr>
        <p:spPr bwMode="auto">
          <a:xfrm>
            <a:off x="4932040" y="2636912"/>
            <a:ext cx="936104" cy="432048"/>
          </a:xfrm>
          <a:prstGeom prst="ellipse">
            <a:avLst/>
          </a:prstGeom>
          <a:noFill/>
          <a:ln w="317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bwMode="auto">
          <a:xfrm>
            <a:off x="1259632" y="4509121"/>
            <a:ext cx="3456384" cy="634020"/>
          </a:xfrm>
          <a:prstGeom prst="rect">
            <a:avLst/>
          </a:prstGeom>
        </p:spPr>
        <p:txBody>
          <a:bodyPr wrap="square">
            <a:spAutoFit/>
          </a:bodyPr>
          <a:lstStyle/>
          <a:p>
            <a:pPr marL="0" lvl="1" algn="ctr" fontAlgn="auto">
              <a:lnSpc>
                <a:spcPct val="110000"/>
              </a:lnSpc>
              <a:spcBef>
                <a:spcPts val="1200"/>
              </a:spcBef>
              <a:spcAft>
                <a:spcPts val="0"/>
              </a:spcAft>
              <a:buSzPct val="100000"/>
              <a:tabLst>
                <a:tab pos="261938" algn="l"/>
              </a:tabLst>
              <a:defRPr/>
            </a:pPr>
            <a:r>
              <a:rPr kumimoji="0" lang="en-US" altLang="zh-TW" sz="1600" kern="0" dirty="0" smtClean="0">
                <a:solidFill>
                  <a:srgbClr val="C00000"/>
                </a:solidFill>
                <a:latin typeface="Arial" pitchFamily="34" charset="0"/>
                <a:ea typeface="+mn-ea"/>
                <a:cs typeface="Arial" pitchFamily="34" charset="0"/>
              </a:rPr>
              <a:t>Background audio plays automatically</a:t>
            </a:r>
          </a:p>
        </p:txBody>
      </p:sp>
      <p:sp>
        <p:nvSpPr>
          <p:cNvPr id="12" name="矩形 11"/>
          <p:cNvSpPr/>
          <p:nvPr/>
        </p:nvSpPr>
        <p:spPr bwMode="auto">
          <a:xfrm>
            <a:off x="5004048" y="4527925"/>
            <a:ext cx="3240360" cy="634020"/>
          </a:xfrm>
          <a:prstGeom prst="rect">
            <a:avLst/>
          </a:prstGeom>
        </p:spPr>
        <p:txBody>
          <a:bodyPr wrap="square">
            <a:spAutoFit/>
          </a:bodyPr>
          <a:lstStyle/>
          <a:p>
            <a:pPr marL="0" lvl="1" algn="ctr" fontAlgn="auto">
              <a:lnSpc>
                <a:spcPct val="110000"/>
              </a:lnSpc>
              <a:spcBef>
                <a:spcPts val="1200"/>
              </a:spcBef>
              <a:spcAft>
                <a:spcPts val="0"/>
              </a:spcAft>
              <a:buSzPct val="100000"/>
              <a:tabLst>
                <a:tab pos="261938" algn="l"/>
              </a:tabLst>
              <a:defRPr/>
            </a:pPr>
            <a:r>
              <a:rPr kumimoji="0" lang="en-US" altLang="zh-TW" sz="1600" b="1" kern="0" dirty="0" smtClean="0">
                <a:solidFill>
                  <a:srgbClr val="0000CC"/>
                </a:solidFill>
                <a:latin typeface="Arial" pitchFamily="34" charset="0"/>
                <a:ea typeface="+mn-ea"/>
                <a:cs typeface="Arial" pitchFamily="34" charset="0"/>
              </a:rPr>
              <a:t>Function to control background audio</a:t>
            </a:r>
            <a:endParaRPr kumimoji="0" lang="en-US" altLang="zh-TW" sz="1600" b="1" kern="0" dirty="0">
              <a:solidFill>
                <a:srgbClr val="0000CC"/>
              </a:solidFill>
              <a:latin typeface="Arial" pitchFamily="34" charset="0"/>
              <a:ea typeface="+mn-ea"/>
              <a:cs typeface="Arial" pitchFamily="34" charset="0"/>
            </a:endParaRPr>
          </a:p>
        </p:txBody>
      </p:sp>
      <p:sp>
        <p:nvSpPr>
          <p:cNvPr id="13" name="投影片編號版面配置區 5"/>
          <p:cNvSpPr>
            <a:spLocks noGrp="1"/>
          </p:cNvSpPr>
          <p:nvPr>
            <p:ph type="sldNum" sz="quarter" idx="10"/>
          </p:nvPr>
        </p:nvSpPr>
        <p:spPr bwMode="auto">
          <a:xfrm>
            <a:off x="8748464" y="6448251"/>
            <a:ext cx="514350" cy="365125"/>
          </a:xfrm>
          <a:noFill/>
          <a:ln>
            <a:miter lim="800000"/>
            <a:headEnd/>
            <a:tailEnd/>
          </a:ln>
        </p:spPr>
        <p:txBody>
          <a:bodyPr vert="horz" wrap="square" lIns="91440" tIns="45720" rIns="91440" bIns="45720" numCol="1" anchor="t" anchorCtr="0" compatLnSpc="1">
            <a:prstTxWarp prst="textNoShape">
              <a:avLst/>
            </a:prstTxWarp>
          </a:bodyPr>
          <a:lstStyle/>
          <a:p>
            <a:fld id="{55D4C221-9F10-4425-8324-2DEAF92AC826}" type="slidenum">
              <a:rPr lang="zh-TW" altLang="en-US" smtClean="0"/>
              <a:pPr/>
              <a:t>11</a:t>
            </a:fld>
            <a:endParaRPr lang="zh-TW"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53255"/>
                                        </p:tgtEl>
                                        <p:attrNameLst>
                                          <p:attrName>style.visibility</p:attrName>
                                        </p:attrNameLst>
                                      </p:cBhvr>
                                      <p:to>
                                        <p:strVal val="visible"/>
                                      </p:to>
                                    </p:set>
                                    <p:animEffect transition="in" filter="circle(in)">
                                      <p:cBhvr>
                                        <p:cTn id="7" dur="2000"/>
                                        <p:tgtEl>
                                          <p:spTgt spid="5325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8"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amond(in)">
                                      <p:cBhvr>
                                        <p:cTn id="18" dur="2000"/>
                                        <p:tgtEl>
                                          <p:spTgt spid="10"/>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n-lt"/>
              </a:rPr>
              <a:pPr>
                <a:defRPr/>
              </a:pPr>
              <a:t>12</a:t>
            </a:fld>
            <a:endParaRPr lang="zh-TW" altLang="en-US" dirty="0">
              <a:latin typeface="+mn-lt"/>
            </a:endParaRPr>
          </a:p>
        </p:txBody>
      </p:sp>
      <p:sp>
        <p:nvSpPr>
          <p:cNvPr id="14340" name="Content Placeholder 2"/>
          <p:cNvSpPr>
            <a:spLocks noGrp="1"/>
          </p:cNvSpPr>
          <p:nvPr>
            <p:ph idx="4294967295"/>
          </p:nvPr>
        </p:nvSpPr>
        <p:spPr>
          <a:xfrm>
            <a:off x="683568" y="1454150"/>
            <a:ext cx="8042275" cy="534988"/>
          </a:xfrm>
        </p:spPr>
        <p:txBody>
          <a:bodyPr/>
          <a:lstStyle/>
          <a:p>
            <a:pPr marL="447675" indent="-447675">
              <a:buClr>
                <a:srgbClr val="6600CC"/>
              </a:buClr>
              <a:buNone/>
              <a:defRPr/>
            </a:pPr>
            <a:r>
              <a:rPr lang="en-AU" altLang="zh-TW" sz="2800" b="1" dirty="0" smtClean="0">
                <a:solidFill>
                  <a:srgbClr val="6600CC"/>
                </a:solidFill>
              </a:rPr>
              <a:t>9.	Video without captions and audio description</a:t>
            </a:r>
          </a:p>
          <a:p>
            <a:pPr marL="847725" lvl="1" indent="-400050">
              <a:buClr>
                <a:srgbClr val="006600"/>
              </a:buClr>
              <a:buFont typeface="Arial" pitchFamily="34" charset="0"/>
              <a:buChar char="•"/>
              <a:defRPr/>
            </a:pPr>
            <a:r>
              <a:rPr lang="en-US" altLang="zh-TW" sz="2400" b="1" dirty="0" smtClean="0"/>
              <a:t>Persons with visual or hearing impairments have difficulty to understand the video</a:t>
            </a:r>
            <a:endParaRPr lang="en-AU" altLang="zh-TW" sz="2400" b="1" dirty="0" smtClean="0"/>
          </a:p>
          <a:p>
            <a:pPr marL="514350" indent="-514350">
              <a:buClr>
                <a:srgbClr val="6600CC"/>
              </a:buClr>
              <a:buNone/>
              <a:defRPr/>
            </a:pPr>
            <a:endParaRPr lang="en-AU" altLang="zh-TW" sz="2800" b="1" dirty="0" smtClean="0">
              <a:solidFill>
                <a:srgbClr val="6600CC"/>
              </a:solidFill>
            </a:endParaRPr>
          </a:p>
        </p:txBody>
      </p:sp>
      <p:sp>
        <p:nvSpPr>
          <p:cNvPr id="16" name="Content Placeholder 2"/>
          <p:cNvSpPr txBox="1">
            <a:spLocks/>
          </p:cNvSpPr>
          <p:nvPr/>
        </p:nvSpPr>
        <p:spPr bwMode="auto">
          <a:xfrm>
            <a:off x="1043608" y="4653136"/>
            <a:ext cx="6768752" cy="925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ts val="1200"/>
              </a:spcBef>
              <a:spcAft>
                <a:spcPct val="0"/>
              </a:spcAft>
              <a:buClr>
                <a:srgbClr val="4F6228"/>
              </a:buClr>
              <a:buSzPct val="100000"/>
              <a:buFont typeface="Wingdings" pitchFamily="2" charset="2"/>
              <a:buChar char="ü"/>
              <a:tabLst/>
              <a:defRPr/>
            </a:pPr>
            <a:r>
              <a:rPr kumimoji="0" lang="en-US" altLang="zh-TW" sz="2500" b="0" i="0" u="none" strike="noStrike" kern="1200" cap="none" spc="0" normalizeH="0" baseline="0" noProof="0" dirty="0" smtClean="0">
                <a:ln>
                  <a:noFill/>
                </a:ln>
                <a:solidFill>
                  <a:schemeClr val="tx1"/>
                </a:solidFill>
                <a:effectLst/>
                <a:uLnTx/>
                <a:uFillTx/>
                <a:latin typeface="+mj-lt"/>
                <a:ea typeface="+mn-ea"/>
                <a:cs typeface="+mn-cs"/>
              </a:rPr>
              <a:t>e.g. provide captions and audio</a:t>
            </a:r>
            <a:r>
              <a:rPr kumimoji="0" lang="en-US" altLang="zh-TW" sz="2500" b="0" i="0" u="none" strike="noStrike" kern="1200" cap="none" spc="0" normalizeH="0" noProof="0" dirty="0" smtClean="0">
                <a:ln>
                  <a:noFill/>
                </a:ln>
                <a:solidFill>
                  <a:schemeClr val="tx1"/>
                </a:solidFill>
                <a:effectLst/>
                <a:uLnTx/>
                <a:uFillTx/>
                <a:latin typeface="+mj-lt"/>
                <a:ea typeface="+mn-ea"/>
                <a:cs typeface="+mn-cs"/>
              </a:rPr>
              <a:t> description</a:t>
            </a:r>
            <a:endParaRPr kumimoji="0" lang="en-US" altLang="zh-TW" sz="2500" dirty="0" smtClean="0">
              <a:latin typeface="+mj-lt"/>
              <a:ea typeface="+mn-ea"/>
            </a:endParaRPr>
          </a:p>
        </p:txBody>
      </p:sp>
      <p:sp>
        <p:nvSpPr>
          <p:cNvPr id="17" name="Title 1"/>
          <p:cNvSpPr txBox="1">
            <a:spLocks/>
          </p:cNvSpPr>
          <p:nvPr/>
        </p:nvSpPr>
        <p:spPr bwMode="auto">
          <a:xfrm>
            <a:off x="683568" y="274638"/>
            <a:ext cx="7920038" cy="1143000"/>
          </a:xfrm>
          <a:prstGeom prst="rect">
            <a:avLst/>
          </a:prstGeom>
          <a:noFill/>
          <a:ln w="9525">
            <a:noFill/>
            <a:miter lim="800000"/>
            <a:headEnd/>
            <a:tailEnd/>
          </a:ln>
        </p:spPr>
        <p:txBody>
          <a:bodyPr anchor="ctr"/>
          <a:lstStyle/>
          <a:p>
            <a:pPr eaLnBrk="0" hangingPunct="0"/>
            <a:r>
              <a:rPr lang="en-AU" altLang="zh-TW" sz="3200" b="1" dirty="0" smtClean="0">
                <a:latin typeface="Calibri" pitchFamily="34" charset="0"/>
              </a:rPr>
              <a:t>Common Pitfalls in Web Accessibility</a:t>
            </a:r>
            <a:endParaRPr lang="en-AU" altLang="zh-TW" sz="3200" b="1" dirty="0">
              <a:latin typeface="Calibri" pitchFamily="34" charset="0"/>
            </a:endParaRPr>
          </a:p>
        </p:txBody>
      </p:sp>
      <p:pic>
        <p:nvPicPr>
          <p:cNvPr id="7" name="Demo_audio_description.m4v">
            <a:hlinkClick r:id="" action="ppaction://media"/>
          </p:cNvPr>
          <p:cNvPicPr>
            <a:picLocks noRot="1" noChangeAspect="1"/>
          </p:cNvPicPr>
          <p:nvPr>
            <a:videoFile r:link="rId1"/>
          </p:nvPr>
        </p:nvPicPr>
        <p:blipFill>
          <a:blip r:embed="rId4" cstate="print"/>
          <a:stretch>
            <a:fillRect/>
          </a:stretch>
        </p:blipFill>
        <p:spPr>
          <a:xfrm>
            <a:off x="1619672" y="2953371"/>
            <a:ext cx="3048000" cy="1555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7"/>
                                        </p:tgtEl>
                                      </p:cBhvr>
                                    </p:cmd>
                                  </p:childTnLst>
                                </p:cTn>
                              </p:par>
                            </p:childTnLst>
                          </p:cTn>
                        </p:par>
                      </p:childTnLst>
                    </p:cTn>
                  </p:par>
                </p:childTnLst>
              </p:cTn>
              <p:nextCondLst>
                <p:cond evt="onClick" delay="0">
                  <p:tgtEl>
                    <p:spTgt spid="7"/>
                  </p:tgtEl>
                </p:cond>
              </p:nextCondLst>
            </p:seq>
            <p:video fullScrn="1">
              <p:cMediaNode>
                <p:cTn id="14" fill="remove" display="0">
                  <p:stCondLst>
                    <p:cond delay="indefinite"/>
                  </p:stCondLst>
                  <p:endCondLst>
                    <p:cond evt="onNext" delay="0">
                      <p:tgtEl>
                        <p:sldTgt/>
                      </p:tgtEl>
                    </p:cond>
                    <p:cond evt="onPrev" delay="0">
                      <p:tgtEl>
                        <p:sldTgt/>
                      </p:tgtEl>
                    </p:cond>
                  </p:endCondLst>
                </p:cTn>
                <p:tgtEl>
                  <p:spTgt spid="7"/>
                </p:tgtEl>
              </p:cMediaNode>
            </p:video>
          </p:childTnLst>
        </p:cTn>
      </p:par>
    </p:tnLst>
    <p:bldLst>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4294967295"/>
          </p:nvPr>
        </p:nvSpPr>
        <p:spPr>
          <a:xfrm>
            <a:off x="3059832" y="1423317"/>
            <a:ext cx="5400600" cy="2764903"/>
          </a:xfrm>
        </p:spPr>
        <p:txBody>
          <a:bodyPr/>
          <a:lstStyle/>
          <a:p>
            <a:pPr>
              <a:spcBef>
                <a:spcPts val="1800"/>
              </a:spcBef>
              <a:tabLst>
                <a:tab pos="357188" algn="l"/>
              </a:tabLst>
              <a:defRPr/>
            </a:pPr>
            <a:r>
              <a:rPr lang="en-AU" altLang="zh-TW" sz="2800" b="1" dirty="0" smtClean="0">
                <a:latin typeface="+mn-lt"/>
              </a:rPr>
              <a:t>Equal opportunities</a:t>
            </a:r>
          </a:p>
          <a:p>
            <a:pPr marL="800100" lvl="1" indent="-342900">
              <a:spcBef>
                <a:spcPts val="0"/>
              </a:spcBef>
              <a:buClr>
                <a:srgbClr val="386A42"/>
              </a:buClr>
              <a:buFont typeface="Wingdings" pitchFamily="2" charset="2"/>
              <a:buChar char="Ø"/>
              <a:tabLst>
                <a:tab pos="804863" algn="l"/>
              </a:tabLst>
              <a:defRPr/>
            </a:pPr>
            <a:r>
              <a:rPr lang="en-US" altLang="zh-TW" sz="2400" dirty="0" smtClean="0"/>
              <a:t>United Nations’ Convention on the Rights of Persons with Disabilities</a:t>
            </a:r>
            <a:r>
              <a:rPr lang="zh-TW" altLang="en-US" sz="2400" dirty="0" smtClean="0"/>
              <a:t> </a:t>
            </a:r>
            <a:r>
              <a:rPr lang="zh-TW" altLang="en-US" sz="2200" dirty="0" smtClean="0"/>
              <a:t>聯合國</a:t>
            </a:r>
            <a:r>
              <a:rPr lang="en-US" altLang="zh-TW" sz="2200" dirty="0" smtClean="0"/>
              <a:t>《</a:t>
            </a:r>
            <a:r>
              <a:rPr lang="zh-TW" altLang="en-US" sz="2200" dirty="0" smtClean="0"/>
              <a:t>殘疾人權利公約</a:t>
            </a:r>
            <a:r>
              <a:rPr lang="en-US" altLang="zh-TW" sz="2200" dirty="0" smtClean="0"/>
              <a:t>》</a:t>
            </a:r>
            <a:endParaRPr lang="en-AU" altLang="zh-TW" sz="2200" dirty="0" smtClean="0"/>
          </a:p>
          <a:p>
            <a:pPr marL="800100" lvl="1" indent="-342900">
              <a:spcBef>
                <a:spcPts val="0"/>
              </a:spcBef>
              <a:buClr>
                <a:srgbClr val="386A42"/>
              </a:buClr>
              <a:buFont typeface="Wingdings" pitchFamily="2" charset="2"/>
              <a:buChar char="Ø"/>
              <a:tabLst>
                <a:tab pos="804863" algn="l"/>
              </a:tabLst>
              <a:defRPr/>
            </a:pPr>
            <a:r>
              <a:rPr lang="en-AU" altLang="zh-TW" sz="2400" dirty="0" smtClean="0"/>
              <a:t>Disability Discrimination Ordinance</a:t>
            </a:r>
            <a:r>
              <a:rPr lang="zh-TW" altLang="en-US" sz="2400" dirty="0" smtClean="0"/>
              <a:t> </a:t>
            </a:r>
            <a:r>
              <a:rPr lang="zh-TW" altLang="zh-TW" sz="2200" dirty="0" smtClean="0"/>
              <a:t>《殘疾歧視條例》</a:t>
            </a:r>
            <a:r>
              <a:rPr lang="en-AU" altLang="zh-TW" sz="2400" dirty="0" smtClean="0"/>
              <a:t>(Cap 487) has created a legal duty for organisations to ensure their services are available to everyone</a:t>
            </a:r>
          </a:p>
        </p:txBody>
      </p:sp>
      <p:sp>
        <p:nvSpPr>
          <p:cNvPr id="6" name="投影片編號版面配置區 1"/>
          <p:cNvSpPr>
            <a:spLocks noGrp="1"/>
          </p:cNvSpPr>
          <p:nvPr>
            <p:ph type="sldNum" sz="quarter" idx="4294967295"/>
          </p:nvPr>
        </p:nvSpPr>
        <p:spPr>
          <a:xfrm>
            <a:off x="8604448" y="6448251"/>
            <a:ext cx="514350" cy="365125"/>
          </a:xfrm>
          <a:prstGeom prst="rect">
            <a:avLst/>
          </a:prstGeom>
        </p:spPr>
        <p:txBody>
          <a:bodyPr/>
          <a:lstStyle/>
          <a:p>
            <a:pPr>
              <a:defRPr/>
            </a:pPr>
            <a:fld id="{32A0346B-5880-4BB3-9CDB-49753F8311B4}" type="slidenum">
              <a:rPr lang="zh-TW" altLang="en-US" smtClean="0">
                <a:latin typeface="+mj-lt"/>
              </a:rPr>
              <a:pPr>
                <a:defRPr/>
              </a:pPr>
              <a:t>13</a:t>
            </a:fld>
            <a:endParaRPr lang="zh-TW" altLang="en-US" dirty="0">
              <a:latin typeface="+mj-lt"/>
            </a:endParaRPr>
          </a:p>
        </p:txBody>
      </p:sp>
      <p:sp>
        <p:nvSpPr>
          <p:cNvPr id="5" name="Content Placeholder 2"/>
          <p:cNvSpPr txBox="1">
            <a:spLocks/>
          </p:cNvSpPr>
          <p:nvPr/>
        </p:nvSpPr>
        <p:spPr bwMode="auto">
          <a:xfrm>
            <a:off x="3131840" y="4879701"/>
            <a:ext cx="5544616"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1200"/>
              </a:spcBef>
              <a:spcAft>
                <a:spcPct val="0"/>
              </a:spcAft>
              <a:buClr>
                <a:srgbClr val="386A42"/>
              </a:buClr>
              <a:buSzTx/>
              <a:buFont typeface="Arial" charset="0"/>
              <a:buChar char="•"/>
              <a:tabLst>
                <a:tab pos="357188" algn="l"/>
              </a:tabLst>
              <a:defRPr/>
            </a:pPr>
            <a:r>
              <a:rPr kumimoji="0" lang="en-AU" altLang="zh-TW" sz="2800" b="1" i="0" u="none" strike="noStrike" kern="1200" cap="none" spc="0" normalizeH="0" baseline="0" noProof="0" dirty="0" smtClean="0">
                <a:ln>
                  <a:noFill/>
                </a:ln>
                <a:solidFill>
                  <a:schemeClr val="tx1"/>
                </a:solidFill>
                <a:effectLst/>
                <a:uLnTx/>
                <a:uFillTx/>
                <a:latin typeface="+mn-lt"/>
                <a:ea typeface="+mn-ea"/>
                <a:cs typeface="+mn-cs"/>
              </a:rPr>
              <a:t>Social responsibility</a:t>
            </a:r>
          </a:p>
          <a:p>
            <a:pPr marL="800100" marR="0" lvl="1" indent="-342900" algn="l" defTabSz="914400" rtl="0" eaLnBrk="0" fontAlgn="base" latinLnBrk="0" hangingPunct="0">
              <a:lnSpc>
                <a:spcPct val="100000"/>
              </a:lnSpc>
              <a:spcBef>
                <a:spcPts val="0"/>
              </a:spcBef>
              <a:spcAft>
                <a:spcPct val="0"/>
              </a:spcAft>
              <a:buClr>
                <a:srgbClr val="386A42"/>
              </a:buClr>
              <a:buSzPct val="100000"/>
              <a:buFont typeface="Wingdings" pitchFamily="2" charset="2"/>
              <a:buChar char="Ø"/>
              <a:tabLst>
                <a:tab pos="804863" algn="l"/>
              </a:tabLst>
              <a:defRPr/>
            </a:pPr>
            <a:r>
              <a:rPr kumimoji="0" lang="en-AU" altLang="zh-TW" sz="2400" b="0" i="0" u="none" strike="noStrike" kern="1200" cap="none" spc="0" normalizeH="0" baseline="0" noProof="0" dirty="0" smtClean="0">
                <a:ln>
                  <a:noFill/>
                </a:ln>
                <a:solidFill>
                  <a:schemeClr val="tx1"/>
                </a:solidFill>
                <a:effectLst/>
                <a:uLnTx/>
                <a:uFillTx/>
                <a:latin typeface="+mj-lt"/>
                <a:ea typeface="+mn-ea"/>
                <a:cs typeface="+mn-cs"/>
              </a:rPr>
              <a:t>Build positive corporate image</a:t>
            </a:r>
          </a:p>
          <a:p>
            <a:pPr marL="800100" marR="0" lvl="1" indent="-342900" algn="l" defTabSz="914400" rtl="0" eaLnBrk="0" fontAlgn="base" latinLnBrk="0" hangingPunct="0">
              <a:lnSpc>
                <a:spcPct val="100000"/>
              </a:lnSpc>
              <a:spcBef>
                <a:spcPts val="0"/>
              </a:spcBef>
              <a:spcAft>
                <a:spcPct val="0"/>
              </a:spcAft>
              <a:buClr>
                <a:srgbClr val="386A42"/>
              </a:buClr>
              <a:buSzPct val="100000"/>
              <a:buFont typeface="Wingdings" pitchFamily="2" charset="2"/>
              <a:buChar char="Ø"/>
              <a:tabLst>
                <a:tab pos="804863" algn="l"/>
              </a:tabLst>
              <a:defRPr/>
            </a:pPr>
            <a:r>
              <a:rPr kumimoji="0" lang="en-AU" altLang="zh-TW" sz="2400" b="0" i="0" u="none" strike="noStrike" kern="1200" cap="none" spc="0" normalizeH="0" baseline="0" noProof="0" dirty="0" smtClean="0">
                <a:ln>
                  <a:noFill/>
                </a:ln>
                <a:solidFill>
                  <a:schemeClr val="tx1"/>
                </a:solidFill>
                <a:effectLst/>
                <a:uLnTx/>
                <a:uFillTx/>
                <a:latin typeface="+mj-lt"/>
                <a:ea typeface="+mn-ea"/>
                <a:cs typeface="+mn-cs"/>
              </a:rPr>
              <a:t>contribute to a more caring and inclusive society</a:t>
            </a:r>
          </a:p>
          <a:p>
            <a:pPr marL="800100" marR="0" lvl="1" indent="-342900" algn="l" defTabSz="914400" rtl="0" eaLnBrk="0" fontAlgn="base" latinLnBrk="0" hangingPunct="0">
              <a:lnSpc>
                <a:spcPct val="100000"/>
              </a:lnSpc>
              <a:spcBef>
                <a:spcPts val="0"/>
              </a:spcBef>
              <a:spcAft>
                <a:spcPct val="0"/>
              </a:spcAft>
              <a:buClr>
                <a:srgbClr val="386A42"/>
              </a:buClr>
              <a:buSzPct val="100000"/>
              <a:buFont typeface="Arial" pitchFamily="34" charset="0"/>
              <a:buChar char="•"/>
              <a:tabLst>
                <a:tab pos="804863" algn="l"/>
              </a:tabLst>
              <a:defRPr/>
            </a:pPr>
            <a:endParaRPr kumimoji="0" lang="en-AU" altLang="zh-TW" sz="2800" b="0" i="0" u="none" strike="noStrike" kern="1200" cap="none" spc="0" normalizeH="0" baseline="0" noProof="0" dirty="0" smtClean="0">
              <a:ln>
                <a:noFill/>
              </a:ln>
              <a:solidFill>
                <a:schemeClr val="tx1"/>
              </a:solidFill>
              <a:effectLst/>
              <a:uLnTx/>
              <a:uFillTx/>
              <a:latin typeface="+mj-lt"/>
              <a:ea typeface="+mn-ea"/>
              <a:cs typeface="+mn-cs"/>
            </a:endParaRPr>
          </a:p>
          <a:p>
            <a:pPr marL="357188" marR="0" lvl="0" indent="-357188" algn="l" defTabSz="914400" rtl="0" eaLnBrk="0" fontAlgn="base" latinLnBrk="0" hangingPunct="0">
              <a:lnSpc>
                <a:spcPct val="100000"/>
              </a:lnSpc>
              <a:spcBef>
                <a:spcPts val="1800"/>
              </a:spcBef>
              <a:spcAft>
                <a:spcPct val="0"/>
              </a:spcAft>
              <a:buClr>
                <a:srgbClr val="386A42"/>
              </a:buClr>
              <a:buSzTx/>
              <a:buFont typeface="Arial" charset="0"/>
              <a:buNone/>
              <a:tabLst>
                <a:tab pos="450850" algn="l"/>
              </a:tabLst>
              <a:defRPr/>
            </a:pPr>
            <a:endParaRPr kumimoji="0" lang="en-AU" altLang="zh-TW" sz="3200" b="1" i="0" u="none" strike="noStrike" kern="1200" cap="none" spc="0" normalizeH="0" baseline="0" noProof="0" dirty="0" smtClean="0">
              <a:ln>
                <a:noFill/>
              </a:ln>
              <a:solidFill>
                <a:schemeClr val="tx1"/>
              </a:solidFill>
              <a:effectLst/>
              <a:uLnTx/>
              <a:uFillTx/>
              <a:latin typeface="+mj-lt"/>
              <a:ea typeface="+mn-ea"/>
              <a:cs typeface="+mn-cs"/>
            </a:endParaRPr>
          </a:p>
          <a:p>
            <a:pPr marL="450850" marR="0" lvl="0" indent="-450850" algn="l" defTabSz="914400" rtl="0" eaLnBrk="0" fontAlgn="base" latinLnBrk="0" hangingPunct="0">
              <a:lnSpc>
                <a:spcPct val="100000"/>
              </a:lnSpc>
              <a:spcBef>
                <a:spcPct val="20000"/>
              </a:spcBef>
              <a:spcAft>
                <a:spcPct val="0"/>
              </a:spcAft>
              <a:buClr>
                <a:srgbClr val="386A42"/>
              </a:buClr>
              <a:buSzTx/>
              <a:buFont typeface="Arial" pitchFamily="34" charset="0"/>
              <a:buChar char="•"/>
              <a:tabLst>
                <a:tab pos="450850" algn="l"/>
              </a:tabLst>
              <a:defRPr/>
            </a:pPr>
            <a:endParaRPr kumimoji="0" lang="en-AU" altLang="zh-TW" sz="36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l" defTabSz="914400" rtl="0" eaLnBrk="0" fontAlgn="base" latinLnBrk="0" hangingPunct="0">
              <a:lnSpc>
                <a:spcPct val="100000"/>
              </a:lnSpc>
              <a:spcBef>
                <a:spcPct val="20000"/>
              </a:spcBef>
              <a:spcAft>
                <a:spcPct val="0"/>
              </a:spcAft>
              <a:buClr>
                <a:srgbClr val="386A42"/>
              </a:buClr>
              <a:buSzTx/>
              <a:buFont typeface="Arial" charset="0"/>
              <a:buNone/>
              <a:tabLst/>
              <a:defRPr/>
            </a:pPr>
            <a:endParaRPr kumimoji="0" lang="en-AU" altLang="zh-TW" sz="28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l" defTabSz="914400" rtl="0" eaLnBrk="0" fontAlgn="base" latinLnBrk="0" hangingPunct="0">
              <a:lnSpc>
                <a:spcPct val="100000"/>
              </a:lnSpc>
              <a:spcBef>
                <a:spcPct val="20000"/>
              </a:spcBef>
              <a:spcAft>
                <a:spcPct val="0"/>
              </a:spcAft>
              <a:buClr>
                <a:srgbClr val="386A42"/>
              </a:buClr>
              <a:buSzTx/>
              <a:buFont typeface="Arial" charset="0"/>
              <a:buChar char="•"/>
              <a:tabLst/>
              <a:defRPr/>
            </a:pPr>
            <a:endParaRPr kumimoji="0" lang="en-AU" altLang="zh-TW" sz="3200" b="0" i="0" u="none" strike="noStrike" kern="1200" cap="none" spc="0" normalizeH="0" baseline="0" noProof="0" dirty="0" smtClean="0">
              <a:ln>
                <a:noFill/>
              </a:ln>
              <a:solidFill>
                <a:schemeClr val="tx1"/>
              </a:solidFill>
              <a:effectLst/>
              <a:uLnTx/>
              <a:uFillTx/>
              <a:latin typeface="+mj-lt"/>
              <a:ea typeface="+mn-ea"/>
              <a:cs typeface="+mn-cs"/>
            </a:endParaRPr>
          </a:p>
        </p:txBody>
      </p:sp>
      <p:sp>
        <p:nvSpPr>
          <p:cNvPr id="7" name="Title 1"/>
          <p:cNvSpPr txBox="1">
            <a:spLocks/>
          </p:cNvSpPr>
          <p:nvPr/>
        </p:nvSpPr>
        <p:spPr bwMode="auto">
          <a:xfrm>
            <a:off x="755650" y="188640"/>
            <a:ext cx="7200726" cy="1143000"/>
          </a:xfrm>
          <a:prstGeom prst="rect">
            <a:avLst/>
          </a:prstGeom>
          <a:noFill/>
          <a:ln w="9525">
            <a:noFill/>
            <a:miter lim="800000"/>
            <a:headEnd/>
            <a:tailEnd/>
          </a:ln>
        </p:spPr>
        <p:txBody>
          <a:bodyPr anchor="ctr"/>
          <a:lstStyle/>
          <a:p>
            <a:pPr eaLnBrk="0" hangingPunct="0">
              <a:defRPr/>
            </a:pPr>
            <a:r>
              <a:rPr lang="en-US" altLang="zh-TW" sz="3200" b="1" dirty="0" smtClean="0">
                <a:latin typeface="+mn-lt"/>
              </a:rPr>
              <a:t>Why Web Accessibility</a:t>
            </a:r>
            <a:r>
              <a:rPr kumimoji="0" lang="en-AU" altLang="zh-TW" sz="3200" b="1" dirty="0" smtClean="0">
                <a:latin typeface="+mn-lt"/>
                <a:ea typeface="+mj-ea"/>
                <a:cs typeface="+mj-cs"/>
              </a:rPr>
              <a:t>?</a:t>
            </a:r>
            <a:endParaRPr kumimoji="0" lang="en-AU" altLang="zh-TW" sz="3200" b="1" dirty="0">
              <a:latin typeface="+mn-lt"/>
              <a:ea typeface="+mj-ea"/>
              <a:cs typeface="+mj-cs"/>
            </a:endParaRPr>
          </a:p>
        </p:txBody>
      </p:sp>
      <p:pic>
        <p:nvPicPr>
          <p:cNvPr id="8" name="圖片 7" descr="th (11).jpg"/>
          <p:cNvPicPr>
            <a:picLocks noChangeAspect="1"/>
          </p:cNvPicPr>
          <p:nvPr/>
        </p:nvPicPr>
        <p:blipFill>
          <a:blip r:embed="rId3" cstate="print"/>
          <a:stretch>
            <a:fillRect/>
          </a:stretch>
        </p:blipFill>
        <p:spPr>
          <a:xfrm>
            <a:off x="822198" y="1484784"/>
            <a:ext cx="2165626" cy="2376264"/>
          </a:xfrm>
          <a:prstGeom prst="rect">
            <a:avLst/>
          </a:prstGeom>
        </p:spPr>
      </p:pic>
      <p:pic>
        <p:nvPicPr>
          <p:cNvPr id="9" name="圖片 8" descr="th (12).jpg"/>
          <p:cNvPicPr>
            <a:picLocks noChangeAspect="1"/>
          </p:cNvPicPr>
          <p:nvPr/>
        </p:nvPicPr>
        <p:blipFill>
          <a:blip r:embed="rId4" cstate="print"/>
          <a:stretch>
            <a:fillRect/>
          </a:stretch>
        </p:blipFill>
        <p:spPr>
          <a:xfrm>
            <a:off x="827584" y="4071884"/>
            <a:ext cx="2171650" cy="2093420"/>
          </a:xfrm>
          <a:prstGeom prst="rect">
            <a:avLst/>
          </a:prstGeom>
        </p:spPr>
      </p:pic>
      <p:sp>
        <p:nvSpPr>
          <p:cNvPr id="10" name="文字方塊 9"/>
          <p:cNvSpPr txBox="1"/>
          <p:nvPr/>
        </p:nvSpPr>
        <p:spPr>
          <a:xfrm>
            <a:off x="1367784" y="4808766"/>
            <a:ext cx="1260000" cy="646331"/>
          </a:xfrm>
          <a:prstGeom prst="rect">
            <a:avLst/>
          </a:prstGeom>
          <a:noFill/>
        </p:spPr>
        <p:txBody>
          <a:bodyPr wrap="square" rtlCol="0">
            <a:spAutoFit/>
            <a:scene3d>
              <a:camera prst="orthographicFront">
                <a:rot lat="0" lon="0" rev="300000"/>
              </a:camera>
              <a:lightRig rig="threePt" dir="t"/>
            </a:scene3d>
          </a:bodyPr>
          <a:lstStyle/>
          <a:p>
            <a:pPr algn="ctr"/>
            <a:r>
              <a:rPr lang="en-US" altLang="zh-TW" sz="1200" dirty="0" smtClean="0">
                <a:latin typeface="Georgia" pitchFamily="18" charset="0"/>
              </a:rPr>
              <a:t>Corporate</a:t>
            </a:r>
          </a:p>
          <a:p>
            <a:pPr algn="ctr"/>
            <a:r>
              <a:rPr lang="en-US" altLang="zh-TW" sz="1200" dirty="0" smtClean="0">
                <a:latin typeface="Georgia" pitchFamily="18" charset="0"/>
              </a:rPr>
              <a:t>Social</a:t>
            </a:r>
          </a:p>
          <a:p>
            <a:pPr algn="ctr"/>
            <a:r>
              <a:rPr lang="en-US" altLang="zh-TW" sz="1200" dirty="0" smtClean="0">
                <a:latin typeface="Georgia" pitchFamily="18" charset="0"/>
              </a:rPr>
              <a:t>Responsibility</a:t>
            </a:r>
            <a:endParaRPr lang="zh-TW" altLang="en-US" sz="1200" dirty="0">
              <a:latin typeface="Georgia"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4294967295"/>
          </p:nvPr>
        </p:nvSpPr>
        <p:spPr>
          <a:xfrm>
            <a:off x="2987898" y="1484784"/>
            <a:ext cx="6264622" cy="1252735"/>
          </a:xfrm>
        </p:spPr>
        <p:txBody>
          <a:bodyPr/>
          <a:lstStyle/>
          <a:p>
            <a:pPr>
              <a:spcBef>
                <a:spcPts val="1200"/>
              </a:spcBef>
              <a:tabLst>
                <a:tab pos="357188" algn="l"/>
              </a:tabLst>
              <a:defRPr/>
            </a:pPr>
            <a:r>
              <a:rPr lang="en-AU" altLang="zh-TW" sz="2800" b="1" dirty="0" smtClean="0"/>
              <a:t>Search engine friendly</a:t>
            </a:r>
          </a:p>
          <a:p>
            <a:pPr marL="800100" lvl="1" indent="-342900">
              <a:spcBef>
                <a:spcPts val="0"/>
              </a:spcBef>
              <a:buClr>
                <a:srgbClr val="386A42"/>
              </a:buClr>
              <a:buFont typeface="Wingdings" pitchFamily="2" charset="2"/>
              <a:buChar char="Ø"/>
              <a:tabLst>
                <a:tab pos="804863" algn="l"/>
              </a:tabLst>
              <a:defRPr/>
            </a:pPr>
            <a:r>
              <a:rPr lang="en-AU" altLang="zh-TW" sz="2400" dirty="0" smtClean="0"/>
              <a:t>get more prominent ranking in search engine results</a:t>
            </a:r>
          </a:p>
        </p:txBody>
      </p:sp>
      <p:sp>
        <p:nvSpPr>
          <p:cNvPr id="6" name="投影片編號版面配置區 1"/>
          <p:cNvSpPr>
            <a:spLocks noGrp="1"/>
          </p:cNvSpPr>
          <p:nvPr>
            <p:ph type="sldNum" sz="quarter" idx="4294967295"/>
          </p:nvPr>
        </p:nvSpPr>
        <p:spPr>
          <a:xfrm>
            <a:off x="8604448" y="6448251"/>
            <a:ext cx="514350" cy="365125"/>
          </a:xfrm>
          <a:prstGeom prst="rect">
            <a:avLst/>
          </a:prstGeom>
        </p:spPr>
        <p:txBody>
          <a:bodyPr/>
          <a:lstStyle/>
          <a:p>
            <a:pPr>
              <a:defRPr/>
            </a:pPr>
            <a:fld id="{32A0346B-5880-4BB3-9CDB-49753F8311B4}" type="slidenum">
              <a:rPr lang="zh-TW" altLang="en-US" smtClean="0">
                <a:latin typeface="+mj-lt"/>
              </a:rPr>
              <a:pPr>
                <a:defRPr/>
              </a:pPr>
              <a:t>14</a:t>
            </a:fld>
            <a:endParaRPr lang="zh-TW" altLang="en-US" dirty="0">
              <a:latin typeface="+mj-lt"/>
            </a:endParaRPr>
          </a:p>
        </p:txBody>
      </p:sp>
      <p:sp>
        <p:nvSpPr>
          <p:cNvPr id="7" name="Content Placeholder 2"/>
          <p:cNvSpPr txBox="1">
            <a:spLocks/>
          </p:cNvSpPr>
          <p:nvPr/>
        </p:nvSpPr>
        <p:spPr bwMode="auto">
          <a:xfrm>
            <a:off x="2998094" y="3140968"/>
            <a:ext cx="7931150" cy="11807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1800"/>
              </a:spcBef>
              <a:spcAft>
                <a:spcPct val="0"/>
              </a:spcAft>
              <a:buClr>
                <a:srgbClr val="386A42"/>
              </a:buClr>
              <a:buSzTx/>
              <a:buFont typeface="Arial" charset="0"/>
              <a:buChar char="•"/>
              <a:tabLst>
                <a:tab pos="357188" algn="l"/>
              </a:tabLst>
              <a:defRPr/>
            </a:pPr>
            <a:r>
              <a:rPr kumimoji="0" lang="en-AU" altLang="zh-TW" sz="2800" b="1" i="0" u="none" strike="noStrike" kern="1200" cap="none" spc="0" normalizeH="0" baseline="0" noProof="0" dirty="0" smtClean="0">
                <a:ln>
                  <a:noFill/>
                </a:ln>
                <a:solidFill>
                  <a:schemeClr val="tx1"/>
                </a:solidFill>
                <a:effectLst/>
                <a:uLnTx/>
                <a:uFillTx/>
                <a:latin typeface="+mn-lt"/>
                <a:ea typeface="+mn-ea"/>
                <a:cs typeface="+mn-cs"/>
              </a:rPr>
              <a:t>Widest possible reach-out</a:t>
            </a:r>
          </a:p>
          <a:p>
            <a:pPr marL="800100" marR="0" lvl="1" indent="-342900" algn="l" defTabSz="914400" rtl="0" eaLnBrk="0" fontAlgn="base" latinLnBrk="0" hangingPunct="0">
              <a:lnSpc>
                <a:spcPct val="100000"/>
              </a:lnSpc>
              <a:spcBef>
                <a:spcPts val="0"/>
              </a:spcBef>
              <a:spcAft>
                <a:spcPct val="0"/>
              </a:spcAft>
              <a:buClr>
                <a:srgbClr val="386A42"/>
              </a:buClr>
              <a:buSzPct val="100000"/>
              <a:buFont typeface="Wingdings" pitchFamily="2" charset="2"/>
              <a:buChar char="Ø"/>
              <a:tabLst>
                <a:tab pos="804863" algn="l"/>
              </a:tabLst>
              <a:defRPr/>
            </a:pPr>
            <a:r>
              <a:rPr kumimoji="0" lang="en-AU" altLang="zh-TW" sz="2400" b="0" i="0" u="none" strike="noStrike" kern="1200" cap="none" spc="0" normalizeH="0" baseline="0" noProof="0" dirty="0" smtClean="0">
                <a:ln>
                  <a:noFill/>
                </a:ln>
                <a:solidFill>
                  <a:schemeClr val="tx1"/>
                </a:solidFill>
                <a:effectLst/>
                <a:uLnTx/>
                <a:uFillTx/>
                <a:latin typeface="+mj-lt"/>
                <a:ea typeface="+mn-ea"/>
                <a:cs typeface="+mn-cs"/>
              </a:rPr>
              <a:t>reach out to more online customers</a:t>
            </a:r>
          </a:p>
        </p:txBody>
      </p:sp>
      <p:sp>
        <p:nvSpPr>
          <p:cNvPr id="8" name="Content Placeholder 2"/>
          <p:cNvSpPr txBox="1">
            <a:spLocks/>
          </p:cNvSpPr>
          <p:nvPr/>
        </p:nvSpPr>
        <p:spPr bwMode="auto">
          <a:xfrm>
            <a:off x="2987824" y="4581128"/>
            <a:ext cx="5976664" cy="11807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1200"/>
              </a:spcBef>
              <a:spcAft>
                <a:spcPct val="0"/>
              </a:spcAft>
              <a:buClr>
                <a:srgbClr val="386A42"/>
              </a:buClr>
              <a:buSzTx/>
              <a:buFont typeface="Arial" charset="0"/>
              <a:buChar char="•"/>
              <a:tabLst>
                <a:tab pos="357188" algn="l"/>
              </a:tabLst>
              <a:defRPr/>
            </a:pPr>
            <a:r>
              <a:rPr kumimoji="0" lang="en-AU" altLang="zh-TW" sz="2800" b="1" i="0" u="none" strike="noStrike" kern="1200" cap="none" spc="0" normalizeH="0" baseline="0" noProof="0" dirty="0" smtClean="0">
                <a:ln>
                  <a:noFill/>
                </a:ln>
                <a:solidFill>
                  <a:schemeClr val="tx1"/>
                </a:solidFill>
                <a:effectLst/>
                <a:uLnTx/>
                <a:uFillTx/>
                <a:latin typeface="+mn-lt"/>
                <a:ea typeface="+mn-ea"/>
                <a:cs typeface="+mn-cs"/>
              </a:rPr>
              <a:t>Lower costs in the long term</a:t>
            </a:r>
          </a:p>
          <a:p>
            <a:pPr marL="800100" marR="0" lvl="1" indent="-342900" algn="l" defTabSz="914400" rtl="0" eaLnBrk="0" fontAlgn="base" latinLnBrk="0" hangingPunct="0">
              <a:lnSpc>
                <a:spcPct val="100000"/>
              </a:lnSpc>
              <a:spcBef>
                <a:spcPts val="0"/>
              </a:spcBef>
              <a:spcAft>
                <a:spcPct val="0"/>
              </a:spcAft>
              <a:buClr>
                <a:srgbClr val="386A42"/>
              </a:buClr>
              <a:buSzPct val="100000"/>
              <a:buFont typeface="Wingdings" pitchFamily="2" charset="2"/>
              <a:buChar char="Ø"/>
              <a:tabLst>
                <a:tab pos="804863" algn="l"/>
              </a:tabLst>
              <a:defRPr/>
            </a:pPr>
            <a:r>
              <a:rPr kumimoji="0" lang="en-AU" altLang="zh-TW" sz="2400" b="0" i="0" u="none" strike="noStrike" kern="1200" cap="none" spc="0" normalizeH="0" baseline="0" noProof="0" dirty="0" smtClean="0">
                <a:ln>
                  <a:noFill/>
                </a:ln>
                <a:solidFill>
                  <a:schemeClr val="tx1"/>
                </a:solidFill>
                <a:effectLst/>
                <a:uLnTx/>
                <a:uFillTx/>
                <a:latin typeface="+mj-lt"/>
                <a:ea typeface="+mn-ea"/>
                <a:cs typeface="+mn-cs"/>
              </a:rPr>
              <a:t>easier to maintain which saves time and money in the long term</a:t>
            </a:r>
          </a:p>
          <a:p>
            <a:pPr marL="800100" marR="0" lvl="1" indent="-342900" algn="l" defTabSz="914400" rtl="0" eaLnBrk="0" fontAlgn="base" latinLnBrk="0" hangingPunct="0">
              <a:lnSpc>
                <a:spcPct val="100000"/>
              </a:lnSpc>
              <a:spcBef>
                <a:spcPts val="0"/>
              </a:spcBef>
              <a:spcAft>
                <a:spcPct val="0"/>
              </a:spcAft>
              <a:buClr>
                <a:srgbClr val="386A42"/>
              </a:buClr>
              <a:buSzPct val="100000"/>
              <a:buFont typeface="Wingdings" pitchFamily="2" charset="2"/>
              <a:buChar char="Ø"/>
              <a:tabLst>
                <a:tab pos="804863" algn="l"/>
              </a:tabLst>
              <a:defRPr/>
            </a:pPr>
            <a:r>
              <a:rPr kumimoji="0" lang="en-AU" altLang="zh-TW" sz="2400" b="0" i="0" u="none" strike="noStrike" kern="1200" cap="none" spc="0" normalizeH="0" baseline="0" noProof="0" dirty="0" smtClean="0">
                <a:ln>
                  <a:noFill/>
                </a:ln>
                <a:solidFill>
                  <a:schemeClr val="tx1"/>
                </a:solidFill>
                <a:effectLst/>
                <a:uLnTx/>
                <a:uFillTx/>
                <a:latin typeface="+mj-lt"/>
                <a:ea typeface="+mn-ea"/>
                <a:cs typeface="+mn-cs"/>
              </a:rPr>
              <a:t>avoid unnecessary lawsuits</a:t>
            </a:r>
          </a:p>
          <a:p>
            <a:pPr marL="342900" marR="0" lvl="0" indent="-342900" algn="l" defTabSz="914400" rtl="0" eaLnBrk="0" fontAlgn="base" latinLnBrk="0" hangingPunct="0">
              <a:lnSpc>
                <a:spcPct val="100000"/>
              </a:lnSpc>
              <a:spcBef>
                <a:spcPts val="1800"/>
              </a:spcBef>
              <a:spcAft>
                <a:spcPct val="0"/>
              </a:spcAft>
              <a:buClr>
                <a:srgbClr val="386A42"/>
              </a:buClr>
              <a:buSzTx/>
              <a:buFont typeface="Arial" charset="0"/>
              <a:buChar char="•"/>
              <a:tabLst>
                <a:tab pos="357188" algn="l"/>
              </a:tabLst>
              <a:defRPr/>
            </a:pPr>
            <a:endParaRPr kumimoji="0" lang="en-AU" altLang="zh-TW" sz="2800" b="1" i="0" u="none" strike="noStrike" kern="1200" cap="none" spc="0" normalizeH="0" baseline="0" noProof="0" dirty="0" smtClean="0">
              <a:ln>
                <a:noFill/>
              </a:ln>
              <a:solidFill>
                <a:schemeClr val="tx1"/>
              </a:solidFill>
              <a:effectLst/>
              <a:uLnTx/>
              <a:uFillTx/>
              <a:latin typeface="+mn-lt"/>
              <a:ea typeface="+mn-ea"/>
              <a:cs typeface="+mn-cs"/>
            </a:endParaRPr>
          </a:p>
          <a:p>
            <a:pPr marL="450850" marR="0" lvl="0" indent="-450850" algn="l" defTabSz="914400" rtl="0" eaLnBrk="0" fontAlgn="base" latinLnBrk="0" hangingPunct="0">
              <a:lnSpc>
                <a:spcPct val="100000"/>
              </a:lnSpc>
              <a:spcBef>
                <a:spcPct val="20000"/>
              </a:spcBef>
              <a:spcAft>
                <a:spcPct val="0"/>
              </a:spcAft>
              <a:buClr>
                <a:srgbClr val="386A42"/>
              </a:buClr>
              <a:buSzTx/>
              <a:buFont typeface="Arial" pitchFamily="34" charset="0"/>
              <a:buChar char="•"/>
              <a:tabLst>
                <a:tab pos="450850" algn="l"/>
              </a:tabLst>
              <a:defRPr/>
            </a:pPr>
            <a:endParaRPr kumimoji="0" lang="en-AU" altLang="zh-TW" sz="36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l" defTabSz="914400" rtl="0" eaLnBrk="0" fontAlgn="base" latinLnBrk="0" hangingPunct="0">
              <a:lnSpc>
                <a:spcPct val="100000"/>
              </a:lnSpc>
              <a:spcBef>
                <a:spcPct val="20000"/>
              </a:spcBef>
              <a:spcAft>
                <a:spcPct val="0"/>
              </a:spcAft>
              <a:buClr>
                <a:srgbClr val="386A42"/>
              </a:buClr>
              <a:buSzTx/>
              <a:buFont typeface="Arial" charset="0"/>
              <a:buNone/>
              <a:tabLst/>
              <a:defRPr/>
            </a:pPr>
            <a:endParaRPr kumimoji="0" lang="en-AU" altLang="zh-TW" sz="28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l" defTabSz="914400" rtl="0" eaLnBrk="0" fontAlgn="base" latinLnBrk="0" hangingPunct="0">
              <a:lnSpc>
                <a:spcPct val="100000"/>
              </a:lnSpc>
              <a:spcBef>
                <a:spcPct val="20000"/>
              </a:spcBef>
              <a:spcAft>
                <a:spcPct val="0"/>
              </a:spcAft>
              <a:buClr>
                <a:srgbClr val="386A42"/>
              </a:buClr>
              <a:buSzTx/>
              <a:buFont typeface="Arial" charset="0"/>
              <a:buChar char="•"/>
              <a:tabLst/>
              <a:defRPr/>
            </a:pPr>
            <a:endParaRPr kumimoji="0" lang="en-AU" altLang="zh-TW" sz="3200" b="0" i="0" u="none" strike="noStrike" kern="1200" cap="none" spc="0" normalizeH="0" baseline="0" noProof="0" dirty="0" smtClean="0">
              <a:ln>
                <a:noFill/>
              </a:ln>
              <a:solidFill>
                <a:schemeClr val="tx1"/>
              </a:solidFill>
              <a:effectLst/>
              <a:uLnTx/>
              <a:uFillTx/>
              <a:latin typeface="+mj-lt"/>
              <a:ea typeface="+mn-ea"/>
              <a:cs typeface="+mn-cs"/>
            </a:endParaRPr>
          </a:p>
        </p:txBody>
      </p:sp>
      <p:pic>
        <p:nvPicPr>
          <p:cNvPr id="10" name="圖片 9" descr="th (13).jpg"/>
          <p:cNvPicPr>
            <a:picLocks noChangeAspect="1"/>
          </p:cNvPicPr>
          <p:nvPr/>
        </p:nvPicPr>
        <p:blipFill>
          <a:blip r:embed="rId3" cstate="print"/>
          <a:stretch>
            <a:fillRect/>
          </a:stretch>
        </p:blipFill>
        <p:spPr>
          <a:xfrm>
            <a:off x="827584" y="1412777"/>
            <a:ext cx="2020378" cy="1512168"/>
          </a:xfrm>
          <a:prstGeom prst="rect">
            <a:avLst/>
          </a:prstGeom>
        </p:spPr>
      </p:pic>
      <p:pic>
        <p:nvPicPr>
          <p:cNvPr id="11" name="圖片 10" descr="th (15).jpg"/>
          <p:cNvPicPr>
            <a:picLocks noChangeAspect="1"/>
          </p:cNvPicPr>
          <p:nvPr/>
        </p:nvPicPr>
        <p:blipFill>
          <a:blip r:embed="rId4" cstate="print"/>
          <a:stretch>
            <a:fillRect/>
          </a:stretch>
        </p:blipFill>
        <p:spPr>
          <a:xfrm>
            <a:off x="827584" y="4675215"/>
            <a:ext cx="2000479" cy="1490089"/>
          </a:xfrm>
          <a:prstGeom prst="rect">
            <a:avLst/>
          </a:prstGeom>
        </p:spPr>
      </p:pic>
      <p:pic>
        <p:nvPicPr>
          <p:cNvPr id="12" name="圖片 11" descr="th (10) - 複製.jpg"/>
          <p:cNvPicPr>
            <a:picLocks noChangeAspect="1"/>
          </p:cNvPicPr>
          <p:nvPr/>
        </p:nvPicPr>
        <p:blipFill>
          <a:blip r:embed="rId5" cstate="print"/>
          <a:stretch>
            <a:fillRect/>
          </a:stretch>
        </p:blipFill>
        <p:spPr>
          <a:xfrm>
            <a:off x="816984" y="3068960"/>
            <a:ext cx="2026824" cy="1512168"/>
          </a:xfrm>
          <a:prstGeom prst="rect">
            <a:avLst/>
          </a:prstGeom>
        </p:spPr>
      </p:pic>
      <p:sp>
        <p:nvSpPr>
          <p:cNvPr id="13" name="Title 1"/>
          <p:cNvSpPr txBox="1">
            <a:spLocks/>
          </p:cNvSpPr>
          <p:nvPr/>
        </p:nvSpPr>
        <p:spPr bwMode="auto">
          <a:xfrm>
            <a:off x="755650" y="188640"/>
            <a:ext cx="7200726" cy="1143000"/>
          </a:xfrm>
          <a:prstGeom prst="rect">
            <a:avLst/>
          </a:prstGeom>
          <a:noFill/>
          <a:ln w="9525">
            <a:noFill/>
            <a:miter lim="800000"/>
            <a:headEnd/>
            <a:tailEnd/>
          </a:ln>
        </p:spPr>
        <p:txBody>
          <a:bodyPr anchor="ctr"/>
          <a:lstStyle/>
          <a:p>
            <a:pPr eaLnBrk="0" hangingPunct="0">
              <a:defRPr/>
            </a:pPr>
            <a:r>
              <a:rPr lang="en-US" altLang="zh-TW" sz="3200" b="1" dirty="0" smtClean="0">
                <a:latin typeface="+mn-lt"/>
              </a:rPr>
              <a:t>Why Web Accessibility</a:t>
            </a:r>
            <a:r>
              <a:rPr kumimoji="0" lang="en-AU" altLang="zh-TW" sz="3200" b="1" dirty="0" smtClean="0">
                <a:latin typeface="+mn-lt"/>
                <a:ea typeface="+mj-ea"/>
                <a:cs typeface="+mj-cs"/>
              </a:rPr>
              <a:t>?</a:t>
            </a:r>
            <a:endParaRPr kumimoji="0" lang="en-AU" altLang="zh-TW" sz="3200" b="1" dirty="0">
              <a:latin typeface="+mn-lt"/>
              <a:ea typeface="+mj-ea"/>
              <a:cs typeface="+mj-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55650" y="274638"/>
            <a:ext cx="7920038" cy="1143000"/>
          </a:xfrm>
          <a:prstGeom prst="rect">
            <a:avLst/>
          </a:prstGeom>
          <a:noFill/>
          <a:ln w="9525">
            <a:noFill/>
            <a:miter lim="800000"/>
            <a:headEnd/>
            <a:tailEnd/>
          </a:ln>
        </p:spPr>
        <p:txBody>
          <a:bodyPr anchor="ctr"/>
          <a:lstStyle/>
          <a:p>
            <a:pPr eaLnBrk="0" hangingPunct="0">
              <a:defRPr/>
            </a:pPr>
            <a:r>
              <a:rPr kumimoji="0" lang="en-AU" altLang="zh-TW" sz="3800" b="1" dirty="0" smtClean="0">
                <a:latin typeface="+mj-lt"/>
                <a:ea typeface="+mj-ea"/>
                <a:cs typeface="+mj-cs"/>
              </a:rPr>
              <a:t>Legislation / Guideline</a:t>
            </a:r>
            <a:endParaRPr kumimoji="0" lang="en-AU" altLang="zh-TW" sz="3800" b="1" dirty="0">
              <a:latin typeface="+mj-lt"/>
              <a:ea typeface="+mj-ea"/>
              <a:cs typeface="+mj-cs"/>
            </a:endParaRPr>
          </a:p>
        </p:txBody>
      </p:sp>
      <p:sp>
        <p:nvSpPr>
          <p:cNvPr id="7" name="標題 6"/>
          <p:cNvSpPr>
            <a:spLocks noGrp="1"/>
          </p:cNvSpPr>
          <p:nvPr>
            <p:ph type="title"/>
          </p:nvPr>
        </p:nvSpPr>
        <p:spPr/>
        <p:txBody>
          <a:bodyPr/>
          <a:lstStyle/>
          <a:p>
            <a:endParaRPr lang="zh-TW" altLang="en-US"/>
          </a:p>
        </p:txBody>
      </p:sp>
      <p:sp>
        <p:nvSpPr>
          <p:cNvPr id="8" name="文字版面配置區 7"/>
          <p:cNvSpPr>
            <a:spLocks noGrp="1"/>
          </p:cNvSpPr>
          <p:nvPr>
            <p:ph type="body" idx="1"/>
          </p:nvPr>
        </p:nvSpPr>
        <p:spPr/>
        <p:txBody>
          <a:bodyPr/>
          <a:lstStyle/>
          <a:p>
            <a:endParaRPr lang="zh-TW" altLang="en-US"/>
          </a:p>
        </p:txBody>
      </p:sp>
      <p:graphicFrame>
        <p:nvGraphicFramePr>
          <p:cNvPr id="5" name="Table 4"/>
          <p:cNvGraphicFramePr>
            <a:graphicFrameLocks noGrp="1"/>
          </p:cNvGraphicFramePr>
          <p:nvPr/>
        </p:nvGraphicFramePr>
        <p:xfrm>
          <a:off x="755576" y="1196752"/>
          <a:ext cx="7920880" cy="5472609"/>
        </p:xfrm>
        <a:graphic>
          <a:graphicData uri="http://schemas.openxmlformats.org/drawingml/2006/table">
            <a:tbl>
              <a:tblPr/>
              <a:tblGrid>
                <a:gridCol w="1224136"/>
                <a:gridCol w="6696744"/>
              </a:tblGrid>
              <a:tr h="4004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kern="1200" cap="none" normalizeH="0" baseline="0" dirty="0" smtClean="0">
                          <a:ln>
                            <a:noFill/>
                          </a:ln>
                          <a:solidFill>
                            <a:srgbClr val="FFFFFF"/>
                          </a:solidFill>
                          <a:effectLst/>
                          <a:latin typeface="+mn-lt"/>
                          <a:ea typeface="新細明體" pitchFamily="18" charset="-120"/>
                          <a:cs typeface="+mn-cs"/>
                        </a:rPr>
                        <a:t>Country</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kern="1200" cap="none" normalizeH="0" baseline="0" dirty="0" smtClean="0">
                          <a:ln>
                            <a:noFill/>
                          </a:ln>
                          <a:solidFill>
                            <a:srgbClr val="FFFFFF"/>
                          </a:solidFill>
                          <a:effectLst/>
                          <a:latin typeface="+mn-lt"/>
                          <a:ea typeface="新細明體" pitchFamily="18" charset="-120"/>
                          <a:cs typeface="+mn-cs"/>
                        </a:rPr>
                        <a:t>Legislation / Guideline</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r>
              <a:tr h="9243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zh-TW" sz="1800" b="0" i="0" u="none" strike="noStrike" cap="none" normalizeH="0" baseline="0" dirty="0" smtClean="0">
                          <a:ln>
                            <a:noFill/>
                          </a:ln>
                          <a:solidFill>
                            <a:schemeClr val="tx1"/>
                          </a:solidFill>
                          <a:effectLst/>
                          <a:latin typeface="+mn-lt"/>
                          <a:ea typeface="新細明體" pitchFamily="18" charset="-120"/>
                        </a:rPr>
                        <a:t>Australia</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AU" altLang="zh-TW" sz="1800" b="0" i="0" u="none" strike="noStrike" cap="none" normalizeH="0" baseline="0" dirty="0" smtClean="0">
                          <a:ln>
                            <a:noFill/>
                          </a:ln>
                          <a:solidFill>
                            <a:schemeClr val="tx1"/>
                          </a:solidFill>
                          <a:effectLst/>
                          <a:latin typeface="+mn-lt"/>
                          <a:ea typeface="新細明體" pitchFamily="18" charset="-120"/>
                        </a:rPr>
                        <a:t>Disability Discrimination Act (DDA) of 1992</a:t>
                      </a:r>
                    </a:p>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AU" altLang="zh-TW" sz="1800" b="0" i="0" u="none" strike="noStrike" cap="none" normalizeH="0" baseline="0" dirty="0" smtClean="0">
                          <a:ln>
                            <a:noFill/>
                          </a:ln>
                          <a:solidFill>
                            <a:schemeClr val="tx1"/>
                          </a:solidFill>
                          <a:effectLst/>
                          <a:latin typeface="+mn-lt"/>
                          <a:ea typeface="新細明體" pitchFamily="18" charset="-120"/>
                        </a:rPr>
                        <a:t>WWW Access: DDA Advisory Notes</a:t>
                      </a:r>
                    </a:p>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AU" altLang="zh-TW" sz="1800" b="0" i="0" u="none" strike="noStrike" cap="none" normalizeH="0" baseline="0" dirty="0" smtClean="0">
                          <a:ln>
                            <a:noFill/>
                          </a:ln>
                          <a:solidFill>
                            <a:schemeClr val="tx1"/>
                          </a:solidFill>
                          <a:effectLst/>
                          <a:latin typeface="+mn-lt"/>
                          <a:ea typeface="新細明體" pitchFamily="18" charset="-120"/>
                        </a:rPr>
                        <a:t>The Guide to Minimum Website Standards</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64698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zh-TW" sz="1800" b="0" i="0" u="none" strike="noStrike" cap="none" normalizeH="0" baseline="0" dirty="0" smtClean="0">
                          <a:ln>
                            <a:noFill/>
                          </a:ln>
                          <a:solidFill>
                            <a:schemeClr val="tx1"/>
                          </a:solidFill>
                          <a:effectLst/>
                          <a:latin typeface="+mn-lt"/>
                          <a:ea typeface="新細明體" pitchFamily="18" charset="-120"/>
                        </a:rPr>
                        <a:t>Canada</a:t>
                      </a:r>
                      <a:endParaRPr kumimoji="0" lang="en-AU" altLang="zh-TW" sz="1800" b="0" i="0" u="none" strike="noStrike" kern="1200" cap="none" normalizeH="0" baseline="0" dirty="0" smtClean="0">
                        <a:ln>
                          <a:noFill/>
                        </a:ln>
                        <a:solidFill>
                          <a:schemeClr val="tx1"/>
                        </a:solidFill>
                        <a:effectLst/>
                        <a:latin typeface="+mn-lt"/>
                        <a:ea typeface="新細明體" pitchFamily="18" charset="-120"/>
                        <a:cs typeface="+mn-cs"/>
                      </a:endParaRP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AU" altLang="zh-TW" sz="1800" b="0" i="0" u="none" strike="noStrike" cap="none" normalizeH="0" baseline="0" dirty="0" smtClean="0">
                          <a:ln>
                            <a:noFill/>
                          </a:ln>
                          <a:solidFill>
                            <a:schemeClr val="tx1"/>
                          </a:solidFill>
                          <a:effectLst/>
                          <a:latin typeface="+mn-lt"/>
                          <a:ea typeface="新細明體" pitchFamily="18" charset="-120"/>
                        </a:rPr>
                        <a:t>Canadian Human Rights Act of 1977</a:t>
                      </a:r>
                    </a:p>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AU" altLang="zh-TW" sz="1800" b="0" i="0" u="none" strike="noStrike" cap="none" normalizeH="0" baseline="0" dirty="0" smtClean="0">
                          <a:ln>
                            <a:noFill/>
                          </a:ln>
                          <a:solidFill>
                            <a:schemeClr val="tx1"/>
                          </a:solidFill>
                          <a:effectLst/>
                          <a:latin typeface="+mn-lt"/>
                          <a:ea typeface="新細明體" pitchFamily="18" charset="-120"/>
                        </a:rPr>
                        <a:t>The Government of Canada Internet Guide</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92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1"/>
                          </a:solidFill>
                          <a:effectLst/>
                          <a:latin typeface="+mn-lt"/>
                          <a:ea typeface="新細明體" pitchFamily="18" charset="-120"/>
                        </a:rPr>
                        <a:t>China</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defRPr/>
                      </a:pPr>
                      <a:r>
                        <a:rPr lang="zh-TW" altLang="en-US" sz="1800" b="0" u="none" strike="noStrike" kern="1200" dirty="0" smtClean="0">
                          <a:solidFill>
                            <a:schemeClr val="tx1"/>
                          </a:solidFill>
                          <a:latin typeface="+mn-ea"/>
                          <a:ea typeface="+mn-ea"/>
                          <a:cs typeface="+mn-cs"/>
                        </a:rPr>
                        <a:t>國務院令第</a:t>
                      </a:r>
                      <a:r>
                        <a:rPr lang="en-US" altLang="zh-TW" sz="1800" b="0" u="none" strike="noStrike" kern="1200" dirty="0" smtClean="0">
                          <a:solidFill>
                            <a:schemeClr val="tx1"/>
                          </a:solidFill>
                          <a:latin typeface="+mn-ea"/>
                          <a:ea typeface="+mn-ea"/>
                          <a:cs typeface="+mn-cs"/>
                        </a:rPr>
                        <a:t>622</a:t>
                      </a:r>
                      <a:r>
                        <a:rPr lang="zh-TW" altLang="en-US" sz="1800" b="0" u="none" strike="noStrike" kern="1200" dirty="0" smtClean="0">
                          <a:solidFill>
                            <a:schemeClr val="tx1"/>
                          </a:solidFill>
                          <a:latin typeface="+mn-ea"/>
                          <a:ea typeface="+mn-ea"/>
                          <a:cs typeface="+mn-cs"/>
                        </a:rPr>
                        <a:t>號 </a:t>
                      </a:r>
                      <a:r>
                        <a:rPr lang="en-US" altLang="zh-TW" sz="1800" b="0" u="none" strike="noStrike" kern="1200" dirty="0" smtClean="0">
                          <a:solidFill>
                            <a:schemeClr val="tx1"/>
                          </a:solidFill>
                          <a:latin typeface="+mn-ea"/>
                          <a:ea typeface="+mn-ea"/>
                          <a:cs typeface="+mn-cs"/>
                        </a:rPr>
                        <a:t>-《</a:t>
                      </a:r>
                      <a:r>
                        <a:rPr lang="zh-TW" altLang="en-US" sz="1800" b="0" u="none" strike="noStrike" kern="1200" dirty="0" smtClean="0">
                          <a:solidFill>
                            <a:schemeClr val="tx1"/>
                          </a:solidFill>
                          <a:latin typeface="+mn-ea"/>
                          <a:ea typeface="+mn-ea"/>
                          <a:cs typeface="+mn-cs"/>
                        </a:rPr>
                        <a:t>無障礙環境建設條例</a:t>
                      </a:r>
                      <a:r>
                        <a:rPr lang="en-US" altLang="zh-TW" sz="1800" b="0" u="none" strike="noStrike" kern="1200" dirty="0" smtClean="0">
                          <a:solidFill>
                            <a:schemeClr val="tx1"/>
                          </a:solidFill>
                          <a:latin typeface="+mn-ea"/>
                          <a:ea typeface="+mn-ea"/>
                          <a:cs typeface="+mn-cs"/>
                        </a:rPr>
                        <a:t>》</a:t>
                      </a:r>
                    </a:p>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defRPr/>
                      </a:pPr>
                      <a:r>
                        <a:rPr lang="zh-TW" altLang="zh-TW" sz="1800" kern="1200" dirty="0" smtClean="0">
                          <a:solidFill>
                            <a:schemeClr val="tx1"/>
                          </a:solidFill>
                          <a:latin typeface="+mn-lt"/>
                          <a:ea typeface="+mn-ea"/>
                          <a:cs typeface="+mn-cs"/>
                        </a:rPr>
                        <a:t>《殘疾歧視條例》</a:t>
                      </a:r>
                      <a:r>
                        <a:rPr lang="en-US" altLang="zh-TW" sz="1800" b="0" u="none" strike="noStrike" kern="1200" dirty="0" smtClean="0">
                          <a:solidFill>
                            <a:schemeClr val="tx1"/>
                          </a:solidFill>
                          <a:latin typeface="+mn-ea"/>
                          <a:ea typeface="+mn-ea"/>
                          <a:cs typeface="+mn-cs"/>
                        </a:rPr>
                        <a:t>-</a:t>
                      </a:r>
                      <a:r>
                        <a:rPr lang="zh-TW" altLang="zh-TW" sz="1800" kern="1200" dirty="0" smtClean="0">
                          <a:solidFill>
                            <a:schemeClr val="tx1"/>
                          </a:solidFill>
                          <a:latin typeface="+mn-lt"/>
                          <a:ea typeface="+mn-ea"/>
                          <a:cs typeface="+mn-cs"/>
                        </a:rPr>
                        <a:t>（香港法例第</a:t>
                      </a:r>
                      <a:r>
                        <a:rPr lang="en-AU" altLang="zh-TW" sz="1800" kern="1200" dirty="0" smtClean="0">
                          <a:solidFill>
                            <a:schemeClr val="tx1"/>
                          </a:solidFill>
                          <a:latin typeface="+mn-lt"/>
                          <a:ea typeface="+mn-ea"/>
                          <a:cs typeface="+mn-cs"/>
                        </a:rPr>
                        <a:t>487</a:t>
                      </a:r>
                      <a:r>
                        <a:rPr lang="zh-TW" altLang="zh-TW" sz="1800" kern="1200" dirty="0" smtClean="0">
                          <a:solidFill>
                            <a:schemeClr val="tx1"/>
                          </a:solidFill>
                          <a:latin typeface="+mn-lt"/>
                          <a:ea typeface="+mn-ea"/>
                          <a:cs typeface="+mn-cs"/>
                        </a:rPr>
                        <a:t>章）</a:t>
                      </a:r>
                      <a:endParaRPr lang="en-US" altLang="zh-TW" sz="1800" kern="1200" dirty="0" smtClean="0">
                        <a:solidFill>
                          <a:schemeClr val="tx1"/>
                        </a:solidFill>
                        <a:latin typeface="+mn-lt"/>
                        <a:ea typeface="+mn-ea"/>
                        <a:cs typeface="+mn-cs"/>
                      </a:endParaRPr>
                    </a:p>
                    <a:p>
                      <a:pPr marL="177800" marR="0" lvl="0" indent="-1778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zh-TW" sz="1800" b="0" i="0" u="none" strike="noStrike" kern="1200" cap="none" normalizeH="0" baseline="0" dirty="0" smtClean="0">
                          <a:ln>
                            <a:noFill/>
                          </a:ln>
                          <a:solidFill>
                            <a:schemeClr val="tx1"/>
                          </a:solidFill>
                          <a:effectLst/>
                          <a:latin typeface="+mn-lt"/>
                          <a:ea typeface="+mn-ea"/>
                          <a:cs typeface="+mn-cs"/>
                        </a:rPr>
                        <a:t>	The Disability Discrimination Ordinance (DDO) Cap 487</a:t>
                      </a:r>
                      <a:endParaRPr kumimoji="0" lang="en-AU" altLang="zh-TW" sz="1800" b="0" i="0" u="none" strike="noStrike" cap="none" normalizeH="0" baseline="0" dirty="0" smtClean="0">
                        <a:ln>
                          <a:noFill/>
                        </a:ln>
                        <a:solidFill>
                          <a:schemeClr val="tx1"/>
                        </a:solidFill>
                        <a:effectLst/>
                        <a:latin typeface="+mn-ea"/>
                        <a:ea typeface="+mn-ea"/>
                      </a:endParaRP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72794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zh-TW" sz="1800" b="0" i="0" u="none" strike="noStrike" kern="1200" cap="none" normalizeH="0" baseline="0" dirty="0" smtClean="0">
                          <a:ln>
                            <a:noFill/>
                          </a:ln>
                          <a:solidFill>
                            <a:schemeClr val="tx1"/>
                          </a:solidFill>
                          <a:effectLst/>
                          <a:latin typeface="+mn-lt"/>
                          <a:ea typeface="新細明體" pitchFamily="18" charset="-120"/>
                          <a:cs typeface="+mn-cs"/>
                        </a:rPr>
                        <a:t>United Kingdom</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AU" altLang="zh-TW" sz="1800" b="0" i="0" u="none" strike="noStrike" cap="none" normalizeH="0" baseline="0" dirty="0" smtClean="0">
                          <a:ln>
                            <a:noFill/>
                          </a:ln>
                          <a:solidFill>
                            <a:schemeClr val="tx1"/>
                          </a:solidFill>
                          <a:effectLst/>
                          <a:latin typeface="+mn-lt"/>
                          <a:ea typeface="新細明體" pitchFamily="18" charset="-120"/>
                        </a:rPr>
                        <a:t>The Equality Act 2010</a:t>
                      </a:r>
                    </a:p>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AU" altLang="zh-TW" sz="1800" b="0" i="0" u="none" strike="noStrike" cap="none" normalizeH="0" baseline="0" dirty="0" smtClean="0">
                          <a:ln>
                            <a:noFill/>
                          </a:ln>
                          <a:solidFill>
                            <a:schemeClr val="tx1"/>
                          </a:solidFill>
                          <a:effectLst/>
                          <a:latin typeface="+mn-lt"/>
                          <a:ea typeface="新細明體" pitchFamily="18" charset="-120"/>
                        </a:rPr>
                        <a:t>Formal investigation report on Web Accessibility</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120161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normalizeH="0" baseline="0" dirty="0" smtClean="0">
                          <a:ln>
                            <a:noFill/>
                          </a:ln>
                          <a:solidFill>
                            <a:schemeClr val="tx1"/>
                          </a:solidFill>
                          <a:effectLst/>
                          <a:latin typeface="+mn-lt"/>
                          <a:ea typeface="新細明體" pitchFamily="18" charset="-120"/>
                          <a:cs typeface="+mn-cs"/>
                        </a:rPr>
                        <a:t>United States</a:t>
                      </a:r>
                      <a:endParaRPr kumimoji="0" lang="en-GB" sz="1800" b="0" i="0" u="none" strike="noStrike" kern="1200" cap="none" normalizeH="0" baseline="0" dirty="0">
                        <a:ln>
                          <a:noFill/>
                        </a:ln>
                        <a:solidFill>
                          <a:schemeClr val="tx1"/>
                        </a:solidFill>
                        <a:effectLst/>
                        <a:latin typeface="+mn-lt"/>
                        <a:ea typeface="新細明體" pitchFamily="18" charset="-120"/>
                        <a:cs typeface="+mn-cs"/>
                      </a:endParaRP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AU" altLang="zh-TW" sz="1800" b="0" i="0" u="none" strike="noStrike" kern="1200" cap="none" normalizeH="0" baseline="0" dirty="0" smtClean="0">
                          <a:ln>
                            <a:noFill/>
                          </a:ln>
                          <a:solidFill>
                            <a:schemeClr val="tx1"/>
                          </a:solidFill>
                          <a:effectLst/>
                          <a:latin typeface="+mn-lt"/>
                          <a:ea typeface="新細明體" pitchFamily="18" charset="-120"/>
                          <a:cs typeface="+mn-cs"/>
                        </a:rPr>
                        <a:t>American with Disability Act (ADA)</a:t>
                      </a:r>
                    </a:p>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AU" altLang="zh-TW" sz="1800" b="0" i="0" u="none" strike="noStrike" kern="1200" cap="none" normalizeH="0" baseline="0" dirty="0" smtClean="0">
                          <a:ln>
                            <a:noFill/>
                          </a:ln>
                          <a:solidFill>
                            <a:schemeClr val="tx1"/>
                          </a:solidFill>
                          <a:effectLst/>
                          <a:latin typeface="+mn-lt"/>
                          <a:ea typeface="新細明體" pitchFamily="18" charset="-120"/>
                          <a:cs typeface="+mn-cs"/>
                        </a:rPr>
                        <a:t>Section 508 of the Rehabilitation Act</a:t>
                      </a:r>
                    </a:p>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AU" altLang="zh-TW" sz="1800" b="0" i="0" u="none" strike="noStrike" kern="1200" cap="none" normalizeH="0" baseline="0" dirty="0" smtClean="0">
                          <a:ln>
                            <a:noFill/>
                          </a:ln>
                          <a:solidFill>
                            <a:schemeClr val="tx1"/>
                          </a:solidFill>
                          <a:effectLst/>
                          <a:latin typeface="+mn-lt"/>
                          <a:ea typeface="新細明體" pitchFamily="18" charset="-120"/>
                          <a:cs typeface="+mn-cs"/>
                        </a:rPr>
                        <a:t>Assistive Technology Act of 1998</a:t>
                      </a:r>
                    </a:p>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AU" altLang="zh-TW" sz="1800" b="0" i="0" u="none" strike="noStrike" kern="1200" cap="none" normalizeH="0" baseline="0" dirty="0" smtClean="0">
                          <a:ln>
                            <a:noFill/>
                          </a:ln>
                          <a:solidFill>
                            <a:schemeClr val="tx1"/>
                          </a:solidFill>
                          <a:effectLst/>
                          <a:latin typeface="+mn-lt"/>
                          <a:ea typeface="新細明體" pitchFamily="18" charset="-120"/>
                          <a:cs typeface="+mn-cs"/>
                        </a:rPr>
                        <a:t>Section 255 of the Telecommunications Act of 1996</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64698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zh-TW" sz="1800" b="0" i="0" u="none" strike="noStrike" kern="1200" cap="none" normalizeH="0" baseline="0" dirty="0" smtClean="0">
                          <a:ln>
                            <a:noFill/>
                          </a:ln>
                          <a:solidFill>
                            <a:schemeClr val="tx1"/>
                          </a:solidFill>
                          <a:effectLst/>
                          <a:latin typeface="+mn-lt"/>
                          <a:ea typeface="新細明體" pitchFamily="18" charset="-120"/>
                          <a:cs typeface="+mn-cs"/>
                        </a:rPr>
                        <a:t>European Union</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AU" altLang="zh-TW" sz="1800" b="0" i="0" u="none" strike="noStrike" cap="none" normalizeH="0" baseline="0" dirty="0" smtClean="0">
                          <a:ln>
                            <a:noFill/>
                          </a:ln>
                          <a:solidFill>
                            <a:schemeClr val="tx1"/>
                          </a:solidFill>
                          <a:effectLst/>
                          <a:latin typeface="+mn-lt"/>
                          <a:ea typeface="新細明體" pitchFamily="18" charset="-120"/>
                        </a:rPr>
                        <a:t>Accessibility of Public Websites – Accessibility for PWDs: Council Resolutions, 2002</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10" name="投影片編號版面配置區 1"/>
          <p:cNvSpPr>
            <a:spLocks noGrp="1"/>
          </p:cNvSpPr>
          <p:nvPr>
            <p:ph type="sldNum" sz="quarter" idx="10"/>
          </p:nvPr>
        </p:nvSpPr>
        <p:spPr>
          <a:xfrm>
            <a:off x="8676456" y="6356350"/>
            <a:ext cx="514350" cy="365125"/>
          </a:xfrm>
          <a:prstGeom prst="rect">
            <a:avLst/>
          </a:prstGeom>
        </p:spPr>
        <p:txBody>
          <a:bodyPr/>
          <a:lstStyle/>
          <a:p>
            <a:pPr>
              <a:defRPr/>
            </a:pPr>
            <a:fld id="{32A0346B-5880-4BB3-9CDB-49753F8311B4}" type="slidenum">
              <a:rPr lang="zh-TW" altLang="en-US" smtClean="0">
                <a:latin typeface="+mn-lt"/>
              </a:rPr>
              <a:pPr>
                <a:defRPr/>
              </a:pPr>
              <a:t>15</a:t>
            </a:fld>
            <a:endParaRPr lang="zh-TW" altLang="en-US" dirty="0">
              <a:latin typeface="+mn-l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j-lt"/>
              </a:rPr>
              <a:pPr>
                <a:defRPr/>
              </a:pPr>
              <a:t>16</a:t>
            </a:fld>
            <a:endParaRPr lang="zh-TW" altLang="en-US" dirty="0">
              <a:latin typeface="+mj-lt"/>
            </a:endParaRPr>
          </a:p>
        </p:txBody>
      </p:sp>
      <p:sp>
        <p:nvSpPr>
          <p:cNvPr id="5123" name="Content Placeholder 2"/>
          <p:cNvSpPr>
            <a:spLocks noGrp="1"/>
          </p:cNvSpPr>
          <p:nvPr>
            <p:ph idx="4294967295"/>
          </p:nvPr>
        </p:nvSpPr>
        <p:spPr>
          <a:xfrm>
            <a:off x="1212850" y="1600200"/>
            <a:ext cx="7931150" cy="4525963"/>
          </a:xfrm>
        </p:spPr>
        <p:txBody>
          <a:bodyPr/>
          <a:lstStyle/>
          <a:p>
            <a:pPr marL="450850" indent="-450850">
              <a:buFont typeface="Arial" pitchFamily="34" charset="0"/>
              <a:buChar char="•"/>
              <a:tabLst>
                <a:tab pos="450850" algn="l"/>
              </a:tabLst>
              <a:defRPr/>
            </a:pPr>
            <a:endParaRPr lang="en-AU" altLang="zh-TW" sz="3600" dirty="0" smtClean="0"/>
          </a:p>
          <a:p>
            <a:pPr marL="0" indent="0">
              <a:buFont typeface="Arial" charset="0"/>
              <a:buNone/>
              <a:defRPr/>
            </a:pPr>
            <a:endParaRPr lang="en-AU" altLang="zh-TW" sz="2800" dirty="0" smtClean="0"/>
          </a:p>
          <a:p>
            <a:pPr marL="0" indent="0">
              <a:defRPr/>
            </a:pPr>
            <a:endParaRPr lang="en-AU" altLang="zh-TW" dirty="0" smtClean="0"/>
          </a:p>
        </p:txBody>
      </p:sp>
      <p:sp>
        <p:nvSpPr>
          <p:cNvPr id="8" name="Content Placeholder 2"/>
          <p:cNvSpPr txBox="1">
            <a:spLocks/>
          </p:cNvSpPr>
          <p:nvPr/>
        </p:nvSpPr>
        <p:spPr bwMode="auto">
          <a:xfrm>
            <a:off x="539552" y="1628800"/>
            <a:ext cx="79311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7188" indent="-357188" eaLnBrk="0" hangingPunct="0">
              <a:spcBef>
                <a:spcPts val="1200"/>
              </a:spcBef>
              <a:buClr>
                <a:srgbClr val="386A42"/>
              </a:buClr>
              <a:tabLst>
                <a:tab pos="357188" algn="l"/>
              </a:tabLst>
              <a:defRPr/>
            </a:pPr>
            <a:r>
              <a:rPr lang="en-US" altLang="zh-TW" sz="3000" b="1" dirty="0" smtClean="0"/>
              <a:t>《</a:t>
            </a:r>
            <a:r>
              <a:rPr lang="zh-TW" altLang="en-US" sz="3000" b="1" dirty="0" smtClean="0"/>
              <a:t>無障礙環境建設條例</a:t>
            </a:r>
            <a:r>
              <a:rPr lang="en-US" altLang="zh-TW" sz="3000" b="1" dirty="0" smtClean="0"/>
              <a:t>》</a:t>
            </a:r>
            <a:endParaRPr kumimoji="0" lang="en-AU" altLang="zh-TW" sz="3000" b="1" dirty="0" smtClean="0"/>
          </a:p>
          <a:p>
            <a:pPr marL="542925" lvl="0" indent="-361950" eaLnBrk="0" hangingPunct="0">
              <a:spcBef>
                <a:spcPts val="1200"/>
              </a:spcBef>
              <a:buClr>
                <a:srgbClr val="386A42"/>
              </a:buClr>
              <a:buFont typeface="Arial" pitchFamily="34" charset="0"/>
              <a:buChar char="•"/>
              <a:tabLst>
                <a:tab pos="542925" algn="l"/>
              </a:tabLst>
              <a:defRPr/>
            </a:pPr>
            <a:r>
              <a:rPr lang="zh-TW" altLang="en-US" sz="2800" dirty="0" smtClean="0">
                <a:latin typeface="+mn-ea"/>
                <a:ea typeface="+mn-ea"/>
              </a:rPr>
              <a:t>縣級以上人民政府發布重要政府信息和與殘疾人相關的信息，應為殘疾人</a:t>
            </a:r>
            <a:r>
              <a:rPr lang="zh-TW" altLang="en-US" sz="2800" b="1" dirty="0" smtClean="0">
                <a:solidFill>
                  <a:srgbClr val="6600CC"/>
                </a:solidFill>
                <a:latin typeface="+mn-ea"/>
                <a:ea typeface="+mn-ea"/>
              </a:rPr>
              <a:t>提供語音</a:t>
            </a:r>
            <a:r>
              <a:rPr lang="zh-TW" altLang="en-US" sz="2800" dirty="0" smtClean="0">
                <a:latin typeface="+mn-ea"/>
                <a:ea typeface="+mn-ea"/>
              </a:rPr>
              <a:t>和</a:t>
            </a:r>
            <a:r>
              <a:rPr lang="zh-TW" altLang="en-US" sz="2800" b="1" dirty="0" smtClean="0">
                <a:solidFill>
                  <a:srgbClr val="6600CC"/>
                </a:solidFill>
                <a:latin typeface="+mn-ea"/>
                <a:ea typeface="+mn-ea"/>
              </a:rPr>
              <a:t>文字提示</a:t>
            </a:r>
            <a:r>
              <a:rPr lang="zh-TW" altLang="en-US" sz="2800" dirty="0" smtClean="0">
                <a:latin typeface="+mn-ea"/>
                <a:ea typeface="+mn-ea"/>
              </a:rPr>
              <a:t>；</a:t>
            </a:r>
            <a:endParaRPr lang="en-US" altLang="zh-TW" sz="2800" dirty="0" smtClean="0">
              <a:latin typeface="+mn-ea"/>
              <a:ea typeface="+mn-ea"/>
            </a:endParaRPr>
          </a:p>
          <a:p>
            <a:pPr marL="542925" lvl="0" indent="-361950" eaLnBrk="0" hangingPunct="0">
              <a:spcBef>
                <a:spcPts val="1200"/>
              </a:spcBef>
              <a:buClr>
                <a:srgbClr val="386A42"/>
              </a:buClr>
              <a:buFont typeface="Arial" pitchFamily="34" charset="0"/>
              <a:buChar char="•"/>
              <a:tabLst>
                <a:tab pos="542925" algn="l"/>
              </a:tabLst>
              <a:defRPr/>
            </a:pPr>
            <a:r>
              <a:rPr lang="zh-TW" altLang="en-US" sz="2800" dirty="0" smtClean="0">
                <a:latin typeface="+mn-ea"/>
                <a:ea typeface="+mn-ea"/>
              </a:rPr>
              <a:t>國家舉辦的考試</a:t>
            </a:r>
            <a:r>
              <a:rPr lang="en-US" altLang="zh-TW" sz="2800" dirty="0" smtClean="0">
                <a:latin typeface="+mn-ea"/>
                <a:ea typeface="+mn-ea"/>
              </a:rPr>
              <a:t>(</a:t>
            </a:r>
            <a:r>
              <a:rPr lang="zh-TW" altLang="en-US" sz="2800" dirty="0" smtClean="0">
                <a:latin typeface="+mn-ea"/>
                <a:ea typeface="+mn-ea"/>
              </a:rPr>
              <a:t>如：</a:t>
            </a:r>
            <a:r>
              <a:rPr lang="zh-TW" altLang="en-US" sz="2800" dirty="0" smtClean="0">
                <a:latin typeface="+mn-ea"/>
              </a:rPr>
              <a:t>升學</a:t>
            </a:r>
            <a:r>
              <a:rPr lang="zh-TW" altLang="en-US" sz="2800" dirty="0" smtClean="0">
                <a:latin typeface="+mn-ea"/>
                <a:ea typeface="+mn-ea"/>
              </a:rPr>
              <a:t>、職業資格等</a:t>
            </a:r>
            <a:r>
              <a:rPr lang="en-US" altLang="zh-TW" sz="2800" dirty="0" smtClean="0">
                <a:latin typeface="+mn-ea"/>
                <a:ea typeface="+mn-ea"/>
              </a:rPr>
              <a:t>)</a:t>
            </a:r>
            <a:r>
              <a:rPr lang="zh-TW" altLang="en-US" sz="2800" dirty="0" smtClean="0">
                <a:latin typeface="+mn-ea"/>
                <a:ea typeface="+mn-ea"/>
              </a:rPr>
              <a:t>，應當為視力殘疾人提供</a:t>
            </a:r>
            <a:r>
              <a:rPr lang="zh-TW" altLang="en-US" sz="2800" b="1" dirty="0" smtClean="0">
                <a:solidFill>
                  <a:srgbClr val="6600CC"/>
                </a:solidFill>
                <a:latin typeface="+mn-ea"/>
                <a:ea typeface="+mn-ea"/>
              </a:rPr>
              <a:t>盲文試卷</a:t>
            </a:r>
            <a:r>
              <a:rPr lang="zh-TW" altLang="en-US" sz="2800" dirty="0" smtClean="0">
                <a:latin typeface="+mn-ea"/>
                <a:ea typeface="+mn-ea"/>
              </a:rPr>
              <a:t>、</a:t>
            </a:r>
            <a:r>
              <a:rPr lang="zh-TW" altLang="en-US" sz="2800" b="1" dirty="0" smtClean="0">
                <a:solidFill>
                  <a:srgbClr val="6600CC"/>
                </a:solidFill>
                <a:latin typeface="+mn-ea"/>
                <a:ea typeface="+mn-ea"/>
              </a:rPr>
              <a:t>電子試卷</a:t>
            </a:r>
            <a:r>
              <a:rPr lang="zh-TW" altLang="en-US" sz="2800" dirty="0" smtClean="0">
                <a:latin typeface="+mn-ea"/>
              </a:rPr>
              <a:t>等</a:t>
            </a:r>
            <a:r>
              <a:rPr lang="zh-TW" altLang="en-US" sz="2800" dirty="0" smtClean="0">
                <a:latin typeface="+mn-ea"/>
                <a:ea typeface="+mn-ea"/>
              </a:rPr>
              <a:t>；</a:t>
            </a:r>
            <a:endParaRPr lang="en-US" altLang="zh-TW" sz="2800" dirty="0" smtClean="0">
              <a:latin typeface="+mn-ea"/>
              <a:ea typeface="+mn-ea"/>
            </a:endParaRPr>
          </a:p>
          <a:p>
            <a:pPr marL="542925" indent="-361950" eaLnBrk="0" hangingPunct="0">
              <a:spcBef>
                <a:spcPts val="1200"/>
              </a:spcBef>
              <a:buClr>
                <a:srgbClr val="386A42"/>
              </a:buClr>
              <a:buFont typeface="Arial" pitchFamily="34" charset="0"/>
              <a:buChar char="•"/>
              <a:tabLst>
                <a:tab pos="542925" algn="l"/>
              </a:tabLst>
              <a:defRPr/>
            </a:pPr>
            <a:r>
              <a:rPr lang="zh-TW" altLang="en-US" sz="2800" dirty="0" smtClean="0">
                <a:latin typeface="+mn-ea"/>
              </a:rPr>
              <a:t>設區的市級以上人民政府設立的電視台在播出電視節目時配備字幕，每周播放至少一次配播</a:t>
            </a:r>
            <a:r>
              <a:rPr lang="zh-TW" altLang="en-US" sz="2800" b="1" dirty="0" smtClean="0">
                <a:solidFill>
                  <a:srgbClr val="6600CC"/>
                </a:solidFill>
                <a:latin typeface="+mn-ea"/>
                <a:ea typeface="+mn-ea"/>
              </a:rPr>
              <a:t>手語的新聞節目</a:t>
            </a:r>
            <a:r>
              <a:rPr lang="zh-TW" altLang="en-US" sz="2800" dirty="0" smtClean="0">
                <a:latin typeface="+mn-ea"/>
              </a:rPr>
              <a:t>；</a:t>
            </a:r>
            <a:endParaRPr kumimoji="0" lang="en-AU" altLang="zh-TW" sz="2800" dirty="0" smtClean="0">
              <a:latin typeface="+mn-ea"/>
            </a:endParaRPr>
          </a:p>
          <a:p>
            <a:pPr marL="542925" lvl="0" indent="-361950" eaLnBrk="0" hangingPunct="0">
              <a:spcBef>
                <a:spcPts val="1200"/>
              </a:spcBef>
              <a:buClr>
                <a:srgbClr val="386A42"/>
              </a:buClr>
              <a:buFont typeface="Arial" pitchFamily="34" charset="0"/>
              <a:buChar char="•"/>
              <a:tabLst>
                <a:tab pos="542925" algn="l"/>
              </a:tabLst>
              <a:defRPr/>
            </a:pPr>
            <a:endParaRPr lang="en-US" altLang="zh-TW" sz="2800" dirty="0" smtClean="0">
              <a:latin typeface="+mn-ea"/>
              <a:ea typeface="+mn-ea"/>
            </a:endParaRPr>
          </a:p>
          <a:p>
            <a:pPr marL="0" marR="0" lvl="0" indent="0" algn="l" defTabSz="914400" rtl="0" eaLnBrk="0" fontAlgn="base" latinLnBrk="0" hangingPunct="0">
              <a:lnSpc>
                <a:spcPct val="100000"/>
              </a:lnSpc>
              <a:spcBef>
                <a:spcPct val="20000"/>
              </a:spcBef>
              <a:spcAft>
                <a:spcPct val="0"/>
              </a:spcAft>
              <a:buClr>
                <a:srgbClr val="386A42"/>
              </a:buClr>
              <a:buSzTx/>
              <a:buFont typeface="Arial" charset="0"/>
              <a:buChar char="•"/>
              <a:tabLst/>
              <a:defRPr/>
            </a:pPr>
            <a:endParaRPr kumimoji="0" lang="en-AU" altLang="zh-TW" sz="2800" b="0"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7" name="Title 1"/>
          <p:cNvSpPr txBox="1">
            <a:spLocks/>
          </p:cNvSpPr>
          <p:nvPr/>
        </p:nvSpPr>
        <p:spPr bwMode="auto">
          <a:xfrm>
            <a:off x="755650" y="274638"/>
            <a:ext cx="7920038" cy="1143000"/>
          </a:xfrm>
          <a:prstGeom prst="rect">
            <a:avLst/>
          </a:prstGeom>
          <a:noFill/>
          <a:ln w="9525">
            <a:noFill/>
            <a:miter lim="800000"/>
            <a:headEnd/>
            <a:tailEnd/>
          </a:ln>
        </p:spPr>
        <p:txBody>
          <a:bodyPr anchor="ctr"/>
          <a:lstStyle/>
          <a:p>
            <a:pPr eaLnBrk="0" hangingPunct="0">
              <a:defRPr/>
            </a:pPr>
            <a:r>
              <a:rPr kumimoji="0" lang="en-AU" altLang="zh-TW" sz="3800" b="1" dirty="0" smtClean="0">
                <a:latin typeface="+mj-lt"/>
                <a:ea typeface="+mj-ea"/>
                <a:cs typeface="+mj-cs"/>
              </a:rPr>
              <a:t>Legislation in China</a:t>
            </a:r>
            <a:endParaRPr kumimoji="0" lang="en-AU" altLang="zh-TW" sz="3800" b="1" dirty="0">
              <a:latin typeface="+mj-lt"/>
              <a:ea typeface="+mj-ea"/>
              <a:cs typeface="+mj-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j-lt"/>
              </a:rPr>
              <a:pPr>
                <a:defRPr/>
              </a:pPr>
              <a:t>17</a:t>
            </a:fld>
            <a:endParaRPr lang="zh-TW" altLang="en-US" dirty="0">
              <a:latin typeface="+mj-lt"/>
            </a:endParaRPr>
          </a:p>
        </p:txBody>
      </p:sp>
      <p:sp>
        <p:nvSpPr>
          <p:cNvPr id="5123" name="Content Placeholder 2"/>
          <p:cNvSpPr>
            <a:spLocks noGrp="1"/>
          </p:cNvSpPr>
          <p:nvPr>
            <p:ph idx="4294967295"/>
          </p:nvPr>
        </p:nvSpPr>
        <p:spPr>
          <a:xfrm>
            <a:off x="1212850" y="1600200"/>
            <a:ext cx="7931150" cy="4525963"/>
          </a:xfrm>
        </p:spPr>
        <p:txBody>
          <a:bodyPr/>
          <a:lstStyle/>
          <a:p>
            <a:pPr marL="450850" indent="-450850">
              <a:buFont typeface="Arial" pitchFamily="34" charset="0"/>
              <a:buChar char="•"/>
              <a:tabLst>
                <a:tab pos="450850" algn="l"/>
              </a:tabLst>
              <a:defRPr/>
            </a:pPr>
            <a:endParaRPr lang="en-AU" altLang="zh-TW" sz="3600" dirty="0" smtClean="0"/>
          </a:p>
          <a:p>
            <a:pPr marL="0" indent="0">
              <a:buFont typeface="Arial" charset="0"/>
              <a:buNone/>
              <a:defRPr/>
            </a:pPr>
            <a:endParaRPr lang="en-AU" altLang="zh-TW" sz="2800" dirty="0" smtClean="0"/>
          </a:p>
          <a:p>
            <a:pPr marL="0" indent="0">
              <a:defRPr/>
            </a:pPr>
            <a:endParaRPr lang="en-AU" altLang="zh-TW" dirty="0" smtClean="0"/>
          </a:p>
        </p:txBody>
      </p:sp>
      <p:sp>
        <p:nvSpPr>
          <p:cNvPr id="8" name="Content Placeholder 2"/>
          <p:cNvSpPr txBox="1">
            <a:spLocks/>
          </p:cNvSpPr>
          <p:nvPr/>
        </p:nvSpPr>
        <p:spPr bwMode="auto">
          <a:xfrm>
            <a:off x="755576" y="1628800"/>
            <a:ext cx="79311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7188" lvl="0" indent="-357188" eaLnBrk="0" hangingPunct="0">
              <a:spcBef>
                <a:spcPts val="1200"/>
              </a:spcBef>
              <a:buClr>
                <a:srgbClr val="386A42"/>
              </a:buClr>
              <a:buFont typeface="Arial" pitchFamily="34" charset="0"/>
              <a:buChar char="•"/>
              <a:tabLst>
                <a:tab pos="357188" algn="l"/>
              </a:tabLst>
              <a:defRPr/>
            </a:pPr>
            <a:r>
              <a:rPr lang="zh-TW" altLang="en-US" sz="2800" dirty="0" smtClean="0">
                <a:latin typeface="+mn-ea"/>
                <a:ea typeface="+mn-ea"/>
              </a:rPr>
              <a:t>設區的市級以上人民政府設立的公共圖書館應當開設視力殘疾人閱覽室；</a:t>
            </a:r>
            <a:endParaRPr lang="en-US" altLang="zh-TW" sz="2800" dirty="0" smtClean="0">
              <a:latin typeface="+mn-ea"/>
              <a:ea typeface="+mn-ea"/>
            </a:endParaRPr>
          </a:p>
          <a:p>
            <a:pPr marL="357188" lvl="0" indent="-357188" eaLnBrk="0" hangingPunct="0">
              <a:spcBef>
                <a:spcPts val="1200"/>
              </a:spcBef>
              <a:buClr>
                <a:srgbClr val="386A42"/>
              </a:buClr>
              <a:buFont typeface="Arial" pitchFamily="34" charset="0"/>
              <a:buChar char="•"/>
              <a:tabLst>
                <a:tab pos="357188" algn="l"/>
              </a:tabLst>
              <a:defRPr/>
            </a:pPr>
            <a:r>
              <a:rPr lang="zh-TW" altLang="en-US" sz="2800" dirty="0" smtClean="0">
                <a:latin typeface="+mn-ea"/>
                <a:ea typeface="+mn-ea"/>
              </a:rPr>
              <a:t>殘疾人士組織的網站應當達到</a:t>
            </a:r>
            <a:r>
              <a:rPr lang="zh-TW" altLang="en-US" sz="2800" b="1" dirty="0" smtClean="0">
                <a:solidFill>
                  <a:srgbClr val="6600CC"/>
                </a:solidFill>
                <a:latin typeface="+mn-ea"/>
                <a:ea typeface="+mn-ea"/>
              </a:rPr>
              <a:t>無障礙網站設計標準</a:t>
            </a:r>
            <a:r>
              <a:rPr lang="zh-TW" altLang="en-US" sz="2800" dirty="0" smtClean="0">
                <a:latin typeface="+mn-ea"/>
                <a:ea typeface="+mn-ea"/>
              </a:rPr>
              <a:t>，設區的市級以上人民政府網站、政府公益活動網站，逐步達到無障礙網站設計標準。</a:t>
            </a:r>
            <a:endParaRPr lang="en-US" altLang="zh-TW" sz="2800" dirty="0" smtClean="0">
              <a:latin typeface="+mn-ea"/>
              <a:ea typeface="+mn-ea"/>
            </a:endParaRPr>
          </a:p>
          <a:p>
            <a:pPr marL="357188" lvl="0" indent="-357188" eaLnBrk="0" hangingPunct="0">
              <a:spcBef>
                <a:spcPts val="1200"/>
              </a:spcBef>
              <a:buClr>
                <a:srgbClr val="386A42"/>
              </a:buClr>
              <a:tabLst>
                <a:tab pos="357188" algn="l"/>
              </a:tabLst>
              <a:defRPr/>
            </a:pPr>
            <a:endParaRPr lang="en-US" altLang="zh-TW" sz="2800" dirty="0" smtClean="0">
              <a:latin typeface="+mn-ea"/>
              <a:ea typeface="+mn-ea"/>
            </a:endParaRPr>
          </a:p>
          <a:p>
            <a:pPr marL="357188" lvl="0" indent="-357188" eaLnBrk="0" hangingPunct="0">
              <a:spcBef>
                <a:spcPts val="1200"/>
              </a:spcBef>
              <a:buClr>
                <a:srgbClr val="386A42"/>
              </a:buClr>
              <a:buFont typeface="Arial" pitchFamily="34" charset="0"/>
              <a:buChar char="•"/>
              <a:tabLst>
                <a:tab pos="357188" algn="l"/>
              </a:tabLst>
              <a:defRPr/>
            </a:pPr>
            <a:r>
              <a:rPr kumimoji="0" lang="en-AU" altLang="zh-TW" sz="2200" dirty="0" smtClean="0">
                <a:latin typeface="+mn-lt"/>
                <a:ea typeface="+mn-ea"/>
                <a:hlinkClick r:id="rId3"/>
              </a:rPr>
              <a:t>http://www.gov.cn/zwgk/2012-07/10/content_2179864.htm</a:t>
            </a:r>
            <a:endParaRPr kumimoji="0" lang="en-AU" altLang="zh-TW"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rgbClr val="386A42"/>
              </a:buClr>
              <a:buSzTx/>
              <a:buFont typeface="Arial" charset="0"/>
              <a:buChar char="•"/>
              <a:tabLst/>
              <a:defRPr/>
            </a:pPr>
            <a:endParaRPr kumimoji="0" lang="en-AU" altLang="zh-TW" sz="2800" b="0" i="0" u="none" strike="noStrike" kern="1200" cap="none" spc="0" normalizeH="0" baseline="0" noProof="0" dirty="0" smtClean="0">
              <a:ln>
                <a:noFill/>
              </a:ln>
              <a:solidFill>
                <a:schemeClr val="tx1"/>
              </a:solidFill>
              <a:effectLst/>
              <a:uLnTx/>
              <a:uFillTx/>
              <a:latin typeface="+mn-ea"/>
              <a:ea typeface="+mn-ea"/>
              <a:cs typeface="+mn-cs"/>
            </a:endParaRPr>
          </a:p>
        </p:txBody>
      </p:sp>
      <p:sp>
        <p:nvSpPr>
          <p:cNvPr id="7" name="Title 1"/>
          <p:cNvSpPr txBox="1">
            <a:spLocks/>
          </p:cNvSpPr>
          <p:nvPr/>
        </p:nvSpPr>
        <p:spPr bwMode="auto">
          <a:xfrm>
            <a:off x="755650" y="274638"/>
            <a:ext cx="7920038" cy="1143000"/>
          </a:xfrm>
          <a:prstGeom prst="rect">
            <a:avLst/>
          </a:prstGeom>
          <a:noFill/>
          <a:ln w="9525">
            <a:noFill/>
            <a:miter lim="800000"/>
            <a:headEnd/>
            <a:tailEnd/>
          </a:ln>
        </p:spPr>
        <p:txBody>
          <a:bodyPr anchor="ctr"/>
          <a:lstStyle/>
          <a:p>
            <a:pPr eaLnBrk="0" hangingPunct="0">
              <a:defRPr/>
            </a:pPr>
            <a:r>
              <a:rPr kumimoji="0" lang="en-AU" altLang="zh-TW" sz="3800" b="1" dirty="0" smtClean="0">
                <a:latin typeface="+mj-lt"/>
                <a:ea typeface="+mj-ea"/>
                <a:cs typeface="+mj-cs"/>
              </a:rPr>
              <a:t>Legislation in China</a:t>
            </a:r>
            <a:endParaRPr kumimoji="0" lang="en-AU" altLang="zh-TW" sz="3800" b="1" dirty="0">
              <a:latin typeface="+mj-lt"/>
              <a:ea typeface="+mj-ea"/>
              <a:cs typeface="+mj-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j-lt"/>
              </a:rPr>
              <a:pPr>
                <a:defRPr/>
              </a:pPr>
              <a:t>18</a:t>
            </a:fld>
            <a:endParaRPr lang="zh-TW" altLang="en-US" dirty="0">
              <a:latin typeface="+mj-lt"/>
            </a:endParaRPr>
          </a:p>
        </p:txBody>
      </p:sp>
      <p:sp>
        <p:nvSpPr>
          <p:cNvPr id="5123" name="Content Placeholder 2"/>
          <p:cNvSpPr>
            <a:spLocks noGrp="1"/>
          </p:cNvSpPr>
          <p:nvPr>
            <p:ph idx="4294967295"/>
          </p:nvPr>
        </p:nvSpPr>
        <p:spPr>
          <a:xfrm>
            <a:off x="683319" y="1600200"/>
            <a:ext cx="4176713" cy="4525963"/>
          </a:xfrm>
        </p:spPr>
        <p:txBody>
          <a:bodyPr/>
          <a:lstStyle/>
          <a:p>
            <a:pPr marL="450850" indent="-450850">
              <a:spcBef>
                <a:spcPts val="1200"/>
              </a:spcBef>
              <a:buFont typeface="Arial" pitchFamily="34" charset="0"/>
              <a:buChar char="•"/>
              <a:tabLst>
                <a:tab pos="450850" algn="l"/>
              </a:tabLst>
              <a:defRPr/>
            </a:pPr>
            <a:r>
              <a:rPr lang="en-US" altLang="zh-TW" sz="2800" dirty="0" smtClean="0"/>
              <a:t>A NGO  issued a press release in June 2012</a:t>
            </a:r>
          </a:p>
          <a:p>
            <a:pPr marL="450850" indent="-450850">
              <a:spcBef>
                <a:spcPts val="1200"/>
              </a:spcBef>
              <a:buFont typeface="Arial" pitchFamily="34" charset="0"/>
              <a:buChar char="•"/>
              <a:tabLst>
                <a:tab pos="450850" algn="l"/>
              </a:tabLst>
              <a:defRPr/>
            </a:pPr>
            <a:r>
              <a:rPr lang="en-US" altLang="zh-TW" sz="2800" dirty="0" smtClean="0"/>
              <a:t>Complained about inaccessible PDFs published on Government website</a:t>
            </a:r>
          </a:p>
          <a:p>
            <a:pPr marL="850900" lvl="2" indent="-450850">
              <a:buClr>
                <a:srgbClr val="386A42"/>
              </a:buClr>
              <a:buFont typeface="Arial" pitchFamily="34" charset="0"/>
              <a:buChar char="•"/>
              <a:tabLst>
                <a:tab pos="450850" algn="l"/>
              </a:tabLst>
              <a:defRPr/>
            </a:pPr>
            <a:endParaRPr lang="en-AU" altLang="zh-TW" sz="2600" dirty="0" smtClean="0"/>
          </a:p>
          <a:p>
            <a:pPr marL="850900" lvl="2" indent="-450850">
              <a:buClr>
                <a:srgbClr val="386A42"/>
              </a:buClr>
              <a:buFont typeface="Arial" pitchFamily="34" charset="0"/>
              <a:buChar char="•"/>
              <a:tabLst>
                <a:tab pos="450850" algn="l"/>
              </a:tabLst>
              <a:defRPr/>
            </a:pPr>
            <a:endParaRPr lang="en-AU" altLang="zh-TW" sz="2800" dirty="0" smtClean="0"/>
          </a:p>
          <a:p>
            <a:pPr marL="450850" indent="-450850">
              <a:buFont typeface="Arial" pitchFamily="34" charset="0"/>
              <a:buChar char="•"/>
              <a:tabLst>
                <a:tab pos="450850" algn="l"/>
              </a:tabLst>
              <a:defRPr/>
            </a:pPr>
            <a:endParaRPr lang="en-AU" altLang="zh-TW" sz="3600" dirty="0" smtClean="0"/>
          </a:p>
          <a:p>
            <a:pPr marL="0" indent="0">
              <a:buFont typeface="Arial" charset="0"/>
              <a:buNone/>
              <a:defRPr/>
            </a:pPr>
            <a:endParaRPr lang="en-AU" altLang="zh-TW" sz="2800" dirty="0" smtClean="0"/>
          </a:p>
          <a:p>
            <a:pPr marL="0" indent="0">
              <a:defRPr/>
            </a:pPr>
            <a:endParaRPr lang="en-AU" altLang="zh-TW" dirty="0" smtClean="0"/>
          </a:p>
        </p:txBody>
      </p:sp>
      <p:sp>
        <p:nvSpPr>
          <p:cNvPr id="7" name="Title 1"/>
          <p:cNvSpPr txBox="1">
            <a:spLocks/>
          </p:cNvSpPr>
          <p:nvPr/>
        </p:nvSpPr>
        <p:spPr bwMode="auto">
          <a:xfrm>
            <a:off x="755650" y="274638"/>
            <a:ext cx="7920038" cy="1143000"/>
          </a:xfrm>
          <a:prstGeom prst="rect">
            <a:avLst/>
          </a:prstGeom>
          <a:noFill/>
          <a:ln w="9525">
            <a:noFill/>
            <a:miter lim="800000"/>
            <a:headEnd/>
            <a:tailEnd/>
          </a:ln>
        </p:spPr>
        <p:txBody>
          <a:bodyPr anchor="ctr"/>
          <a:lstStyle/>
          <a:p>
            <a:pPr eaLnBrk="0" hangingPunct="0">
              <a:defRPr/>
            </a:pPr>
            <a:r>
              <a:rPr kumimoji="0" lang="en-AU" altLang="zh-TW" sz="3600" b="1" dirty="0" smtClean="0">
                <a:latin typeface="+mn-lt"/>
              </a:rPr>
              <a:t>Local Complaint Cases</a:t>
            </a:r>
            <a:endParaRPr kumimoji="0" lang="en-AU" altLang="zh-TW" sz="3600" b="1" dirty="0">
              <a:latin typeface="+mn-lt"/>
            </a:endParaRPr>
          </a:p>
        </p:txBody>
      </p:sp>
      <p:pic>
        <p:nvPicPr>
          <p:cNvPr id="5" name="圖片 4" descr="Newspaper reported Hong Kong Blind Union complained about inaccessible PDF published on Registration Electoral Office website"/>
          <p:cNvPicPr>
            <a:picLocks noChangeAspect="1"/>
          </p:cNvPicPr>
          <p:nvPr/>
        </p:nvPicPr>
        <p:blipFill>
          <a:blip r:embed="rId3" cstate="print"/>
          <a:stretch>
            <a:fillRect/>
          </a:stretch>
        </p:blipFill>
        <p:spPr>
          <a:xfrm>
            <a:off x="5004048" y="1700808"/>
            <a:ext cx="3638382" cy="4026949"/>
          </a:xfrm>
          <a:prstGeom prst="rect">
            <a:avLst/>
          </a:prstGeom>
        </p:spPr>
      </p:pic>
      <p:sp>
        <p:nvSpPr>
          <p:cNvPr id="8" name="文字方塊 7"/>
          <p:cNvSpPr txBox="1"/>
          <p:nvPr/>
        </p:nvSpPr>
        <p:spPr>
          <a:xfrm>
            <a:off x="4932040" y="5805264"/>
            <a:ext cx="2340256" cy="276999"/>
          </a:xfrm>
          <a:prstGeom prst="rect">
            <a:avLst/>
          </a:prstGeom>
          <a:noFill/>
        </p:spPr>
        <p:txBody>
          <a:bodyPr wrap="none" rtlCol="0">
            <a:spAutoFit/>
          </a:bodyPr>
          <a:lstStyle/>
          <a:p>
            <a:r>
              <a:rPr lang="en-US" altLang="zh-TW" sz="1200" dirty="0" smtClean="0"/>
              <a:t>Source: Apple Daily Newspaper</a:t>
            </a:r>
            <a:endParaRPr lang="zh-TW" altLang="en-US" sz="12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j-lt"/>
              </a:rPr>
              <a:pPr>
                <a:defRPr/>
              </a:pPr>
              <a:t>19</a:t>
            </a:fld>
            <a:endParaRPr lang="zh-TW" altLang="en-US" dirty="0">
              <a:latin typeface="+mj-lt"/>
            </a:endParaRPr>
          </a:p>
        </p:txBody>
      </p:sp>
      <p:sp>
        <p:nvSpPr>
          <p:cNvPr id="5123" name="Content Placeholder 2"/>
          <p:cNvSpPr>
            <a:spLocks noGrp="1"/>
          </p:cNvSpPr>
          <p:nvPr>
            <p:ph idx="4294967295"/>
          </p:nvPr>
        </p:nvSpPr>
        <p:spPr>
          <a:xfrm>
            <a:off x="251520" y="1600200"/>
            <a:ext cx="7848600" cy="4525963"/>
          </a:xfrm>
        </p:spPr>
        <p:txBody>
          <a:bodyPr/>
          <a:lstStyle/>
          <a:p>
            <a:pPr marL="850900" lvl="1" indent="-450850">
              <a:spcBef>
                <a:spcPts val="1200"/>
              </a:spcBef>
              <a:buFont typeface="Arial" pitchFamily="34" charset="0"/>
              <a:buChar char="•"/>
              <a:tabLst>
                <a:tab pos="450850" algn="l"/>
              </a:tabLst>
              <a:defRPr/>
            </a:pPr>
            <a:r>
              <a:rPr lang="en-US" altLang="zh-TW" dirty="0" smtClean="0"/>
              <a:t>Complained about restaurant websites causing issues in online ordering </a:t>
            </a:r>
            <a:endParaRPr lang="en-AU" altLang="zh-TW" sz="2600" dirty="0" smtClean="0"/>
          </a:p>
          <a:p>
            <a:pPr marL="850900" lvl="2" indent="-450850">
              <a:buClr>
                <a:srgbClr val="386A42"/>
              </a:buClr>
              <a:buFont typeface="Arial" pitchFamily="34" charset="0"/>
              <a:buChar char="•"/>
              <a:tabLst>
                <a:tab pos="450850" algn="l"/>
              </a:tabLst>
              <a:defRPr/>
            </a:pPr>
            <a:endParaRPr lang="en-AU" altLang="zh-TW" sz="2800" dirty="0" smtClean="0"/>
          </a:p>
          <a:p>
            <a:pPr marL="450850" indent="-450850">
              <a:buFont typeface="Arial" pitchFamily="34" charset="0"/>
              <a:buChar char="•"/>
              <a:tabLst>
                <a:tab pos="450850" algn="l"/>
              </a:tabLst>
              <a:defRPr/>
            </a:pPr>
            <a:endParaRPr lang="en-AU" altLang="zh-TW" sz="3600" dirty="0" smtClean="0"/>
          </a:p>
          <a:p>
            <a:pPr marL="0" indent="0">
              <a:buFont typeface="Arial" charset="0"/>
              <a:buNone/>
              <a:defRPr/>
            </a:pPr>
            <a:endParaRPr lang="en-AU" altLang="zh-TW" sz="2800" dirty="0" smtClean="0"/>
          </a:p>
          <a:p>
            <a:pPr marL="0" indent="0">
              <a:defRPr/>
            </a:pPr>
            <a:endParaRPr lang="en-AU" altLang="zh-TW" dirty="0" smtClean="0"/>
          </a:p>
        </p:txBody>
      </p:sp>
      <p:sp>
        <p:nvSpPr>
          <p:cNvPr id="7" name="Title 1"/>
          <p:cNvSpPr txBox="1">
            <a:spLocks/>
          </p:cNvSpPr>
          <p:nvPr/>
        </p:nvSpPr>
        <p:spPr bwMode="auto">
          <a:xfrm>
            <a:off x="755650" y="274638"/>
            <a:ext cx="7920038" cy="1143000"/>
          </a:xfrm>
          <a:prstGeom prst="rect">
            <a:avLst/>
          </a:prstGeom>
          <a:noFill/>
          <a:ln w="9525">
            <a:noFill/>
            <a:miter lim="800000"/>
            <a:headEnd/>
            <a:tailEnd/>
          </a:ln>
        </p:spPr>
        <p:txBody>
          <a:bodyPr anchor="ctr"/>
          <a:lstStyle/>
          <a:p>
            <a:pPr eaLnBrk="0" hangingPunct="0">
              <a:defRPr/>
            </a:pPr>
            <a:r>
              <a:rPr kumimoji="0" lang="en-AU" altLang="zh-TW" sz="3600" b="1" dirty="0" smtClean="0">
                <a:latin typeface="+mn-lt"/>
                <a:cs typeface="Calibri" pitchFamily="34" charset="0"/>
              </a:rPr>
              <a:t>Local Complaint</a:t>
            </a:r>
            <a:r>
              <a:rPr kumimoji="0" lang="en-AU" altLang="zh-TW" sz="3600" b="1" dirty="0" smtClean="0">
                <a:latin typeface="+mn-lt"/>
              </a:rPr>
              <a:t> Cases</a:t>
            </a:r>
            <a:endParaRPr kumimoji="0" lang="en-AU" altLang="zh-TW" sz="3600" b="1" dirty="0">
              <a:latin typeface="+mn-lt"/>
            </a:endParaRPr>
          </a:p>
        </p:txBody>
      </p:sp>
      <p:sp>
        <p:nvSpPr>
          <p:cNvPr id="8" name="文字方塊 7"/>
          <p:cNvSpPr txBox="1"/>
          <p:nvPr/>
        </p:nvSpPr>
        <p:spPr>
          <a:xfrm>
            <a:off x="1259632" y="5157192"/>
            <a:ext cx="3744416" cy="461665"/>
          </a:xfrm>
          <a:prstGeom prst="rect">
            <a:avLst/>
          </a:prstGeom>
          <a:noFill/>
        </p:spPr>
        <p:txBody>
          <a:bodyPr wrap="square" rtlCol="0">
            <a:spAutoFit/>
          </a:bodyPr>
          <a:lstStyle/>
          <a:p>
            <a:r>
              <a:rPr lang="en-US" altLang="zh-TW" sz="1200" dirty="0" smtClean="0"/>
              <a:t>http://life.mingpao.com/cfm/basicref3b.cfm?File=20120723/braa02a/gma1.txt</a:t>
            </a:r>
            <a:endParaRPr lang="zh-TW" altLang="en-US" sz="1200" dirty="0"/>
          </a:p>
        </p:txBody>
      </p:sp>
      <p:pic>
        <p:nvPicPr>
          <p:cNvPr id="9" name="圖片 8" descr="Image showing visual impaired persons felt disappined for the restaurant website"/>
          <p:cNvPicPr>
            <a:picLocks noChangeAspect="1"/>
          </p:cNvPicPr>
          <p:nvPr/>
        </p:nvPicPr>
        <p:blipFill>
          <a:blip r:embed="rId3" cstate="print"/>
          <a:stretch>
            <a:fillRect/>
          </a:stretch>
        </p:blipFill>
        <p:spPr>
          <a:xfrm>
            <a:off x="1259632" y="2636912"/>
            <a:ext cx="3712468" cy="2474979"/>
          </a:xfrm>
          <a:prstGeom prst="rect">
            <a:avLst/>
          </a:prstGeom>
        </p:spPr>
      </p:pic>
      <p:pic>
        <p:nvPicPr>
          <p:cNvPr id="1026" name="Picture 2" descr="Newspaper reported visual impaired group complained about restaurant websites causing issues in online ordering"/>
          <p:cNvPicPr>
            <a:picLocks noChangeAspect="1" noChangeArrowheads="1"/>
          </p:cNvPicPr>
          <p:nvPr/>
        </p:nvPicPr>
        <p:blipFill>
          <a:blip r:embed="rId4" cstate="print"/>
          <a:srcRect/>
          <a:stretch>
            <a:fillRect/>
          </a:stretch>
        </p:blipFill>
        <p:spPr bwMode="auto">
          <a:xfrm>
            <a:off x="5076056" y="2564904"/>
            <a:ext cx="3583587" cy="324229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755650" y="274638"/>
            <a:ext cx="7920038" cy="1143000"/>
          </a:xfrm>
          <a:prstGeom prst="rect">
            <a:avLst/>
          </a:prstGeom>
          <a:noFill/>
          <a:ln w="9525">
            <a:noFill/>
            <a:miter lim="800000"/>
            <a:headEnd/>
            <a:tailEnd/>
          </a:ln>
        </p:spPr>
        <p:txBody>
          <a:bodyPr anchor="ctr"/>
          <a:lstStyle/>
          <a:p>
            <a:pPr eaLnBrk="0" hangingPunct="0">
              <a:defRPr/>
            </a:pPr>
            <a:r>
              <a:rPr kumimoji="0" lang="en-AU" altLang="zh-TW" sz="3800" b="1" dirty="0" smtClean="0">
                <a:latin typeface="+mj-lt"/>
                <a:ea typeface="+mj-ea"/>
                <a:cs typeface="+mj-cs"/>
              </a:rPr>
              <a:t>Agenda</a:t>
            </a:r>
            <a:endParaRPr kumimoji="0" lang="en-AU" altLang="zh-TW" sz="3800" b="1" dirty="0">
              <a:latin typeface="+mj-lt"/>
              <a:ea typeface="+mj-ea"/>
              <a:cs typeface="+mj-cs"/>
            </a:endParaRPr>
          </a:p>
        </p:txBody>
      </p:sp>
      <p:sp>
        <p:nvSpPr>
          <p:cNvPr id="6" name="Content Placeholder 2"/>
          <p:cNvSpPr txBox="1">
            <a:spLocks/>
          </p:cNvSpPr>
          <p:nvPr/>
        </p:nvSpPr>
        <p:spPr bwMode="auto">
          <a:xfrm>
            <a:off x="755650" y="1600200"/>
            <a:ext cx="8388350" cy="2620963"/>
          </a:xfrm>
          <a:prstGeom prst="rect">
            <a:avLst/>
          </a:prstGeom>
          <a:noFill/>
          <a:ln w="9525">
            <a:noFill/>
            <a:miter lim="800000"/>
            <a:headEnd/>
            <a:tailEnd/>
          </a:ln>
        </p:spPr>
        <p:txBody>
          <a:bodyPr/>
          <a:lstStyle/>
          <a:p>
            <a:pPr marL="514350" indent="-514350" eaLnBrk="0" hangingPunct="0">
              <a:spcBef>
                <a:spcPts val="2400"/>
              </a:spcBef>
              <a:buClr>
                <a:srgbClr val="386A42"/>
              </a:buClr>
              <a:buFont typeface="+mj-lt"/>
              <a:buAutoNum type="arabicPeriod"/>
              <a:defRPr/>
            </a:pPr>
            <a:r>
              <a:rPr kumimoji="0" lang="en-AU" altLang="zh-TW" sz="3200" b="1" dirty="0" smtClean="0">
                <a:latin typeface="+mj-lt"/>
              </a:rPr>
              <a:t>What is and Why Web Accessibility?</a:t>
            </a:r>
          </a:p>
          <a:p>
            <a:pPr marL="514350" indent="-514350" eaLnBrk="0" hangingPunct="0">
              <a:spcBef>
                <a:spcPts val="2400"/>
              </a:spcBef>
              <a:buClr>
                <a:srgbClr val="386A42"/>
              </a:buClr>
              <a:buFont typeface="+mj-lt"/>
              <a:buAutoNum type="arabicPeriod"/>
              <a:defRPr/>
            </a:pPr>
            <a:r>
              <a:rPr kumimoji="0" lang="en-AU" altLang="zh-TW" sz="3200" b="1" dirty="0" smtClean="0">
                <a:latin typeface="+mj-lt"/>
              </a:rPr>
              <a:t>International Standards &amp; Broad Principles</a:t>
            </a:r>
          </a:p>
          <a:p>
            <a:pPr marL="514350" indent="-514350" eaLnBrk="0" hangingPunct="0">
              <a:spcBef>
                <a:spcPts val="2400"/>
              </a:spcBef>
              <a:buClr>
                <a:srgbClr val="386A42"/>
              </a:buClr>
              <a:buFont typeface="+mj-lt"/>
              <a:buAutoNum type="arabicPeriod"/>
              <a:defRPr/>
            </a:pPr>
            <a:r>
              <a:rPr kumimoji="0" lang="en-AU" altLang="zh-TW" sz="3200" b="1" dirty="0" smtClean="0">
                <a:latin typeface="+mj-lt"/>
              </a:rPr>
              <a:t>Web Accessibility Campaign</a:t>
            </a:r>
          </a:p>
          <a:p>
            <a:pPr marL="514350" indent="-514350" eaLnBrk="0" hangingPunct="0">
              <a:spcBef>
                <a:spcPts val="2400"/>
              </a:spcBef>
              <a:buClr>
                <a:srgbClr val="386A42"/>
              </a:buClr>
              <a:buFont typeface="+mj-lt"/>
              <a:buAutoNum type="arabicPeriod"/>
              <a:defRPr/>
            </a:pPr>
            <a:r>
              <a:rPr kumimoji="0" lang="en-AU" altLang="zh-TW" sz="3200" b="1" dirty="0" smtClean="0">
                <a:latin typeface="+mj-lt"/>
              </a:rPr>
              <a:t>Web Accessibility Recognition Scheme</a:t>
            </a:r>
          </a:p>
          <a:p>
            <a:pPr marL="342900" indent="-342900" eaLnBrk="0" hangingPunct="0">
              <a:spcBef>
                <a:spcPct val="20000"/>
              </a:spcBef>
              <a:buClr>
                <a:srgbClr val="386A42"/>
              </a:buClr>
              <a:buFont typeface="Arial" charset="0"/>
              <a:buChar char="•"/>
              <a:defRPr/>
            </a:pPr>
            <a:endParaRPr kumimoji="0" lang="en-AU" altLang="zh-TW" sz="3200" dirty="0">
              <a:latin typeface="+mj-lt"/>
              <a:ea typeface="+mn-ea"/>
            </a:endParaRPr>
          </a:p>
        </p:txBody>
      </p:sp>
      <p:sp>
        <p:nvSpPr>
          <p:cNvPr id="5"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n-lt"/>
              </a:rPr>
              <a:pPr>
                <a:defRPr/>
              </a:pPr>
              <a:t>2</a:t>
            </a:fld>
            <a:endParaRPr lang="zh-TW" altLang="en-US" dirty="0">
              <a:latin typeface="+mn-l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j-lt"/>
              </a:rPr>
              <a:pPr>
                <a:defRPr/>
              </a:pPr>
              <a:t>20</a:t>
            </a:fld>
            <a:endParaRPr lang="zh-TW" altLang="en-US" dirty="0">
              <a:latin typeface="+mj-lt"/>
            </a:endParaRPr>
          </a:p>
        </p:txBody>
      </p:sp>
      <p:sp>
        <p:nvSpPr>
          <p:cNvPr id="5123" name="Content Placeholder 2"/>
          <p:cNvSpPr>
            <a:spLocks noGrp="1"/>
          </p:cNvSpPr>
          <p:nvPr>
            <p:ph idx="4294967295"/>
          </p:nvPr>
        </p:nvSpPr>
        <p:spPr>
          <a:xfrm>
            <a:off x="1295400" y="1600200"/>
            <a:ext cx="7848600" cy="4525963"/>
          </a:xfrm>
        </p:spPr>
        <p:txBody>
          <a:bodyPr/>
          <a:lstStyle/>
          <a:p>
            <a:pPr marL="850900" lvl="2" indent="-450850">
              <a:buClr>
                <a:srgbClr val="386A42"/>
              </a:buClr>
              <a:buNone/>
              <a:tabLst>
                <a:tab pos="450850" algn="l"/>
              </a:tabLst>
              <a:defRPr/>
            </a:pPr>
            <a:endParaRPr lang="en-AU" altLang="zh-TW" sz="2800" dirty="0" smtClean="0"/>
          </a:p>
          <a:p>
            <a:pPr marL="450850" indent="-450850">
              <a:buFont typeface="Arial" pitchFamily="34" charset="0"/>
              <a:buChar char="•"/>
              <a:tabLst>
                <a:tab pos="450850" algn="l"/>
              </a:tabLst>
              <a:defRPr/>
            </a:pPr>
            <a:endParaRPr lang="en-AU" altLang="zh-TW" sz="3600" dirty="0" smtClean="0"/>
          </a:p>
          <a:p>
            <a:pPr marL="0" indent="0">
              <a:buFont typeface="Arial" charset="0"/>
              <a:buNone/>
              <a:defRPr/>
            </a:pPr>
            <a:endParaRPr lang="en-AU" altLang="zh-TW" sz="2800" dirty="0" smtClean="0"/>
          </a:p>
          <a:p>
            <a:pPr marL="0" indent="0">
              <a:defRPr/>
            </a:pPr>
            <a:endParaRPr lang="en-AU" altLang="zh-TW" dirty="0" smtClean="0"/>
          </a:p>
        </p:txBody>
      </p:sp>
      <p:sp>
        <p:nvSpPr>
          <p:cNvPr id="7" name="Title 1"/>
          <p:cNvSpPr txBox="1">
            <a:spLocks/>
          </p:cNvSpPr>
          <p:nvPr/>
        </p:nvSpPr>
        <p:spPr bwMode="auto">
          <a:xfrm>
            <a:off x="755650" y="274638"/>
            <a:ext cx="7920038" cy="1143000"/>
          </a:xfrm>
          <a:prstGeom prst="rect">
            <a:avLst/>
          </a:prstGeom>
          <a:noFill/>
          <a:ln w="9525">
            <a:noFill/>
            <a:miter lim="800000"/>
            <a:headEnd/>
            <a:tailEnd/>
          </a:ln>
        </p:spPr>
        <p:txBody>
          <a:bodyPr anchor="ctr"/>
          <a:lstStyle/>
          <a:p>
            <a:pPr eaLnBrk="0" hangingPunct="0">
              <a:defRPr/>
            </a:pPr>
            <a:r>
              <a:rPr kumimoji="0" lang="en-AU" altLang="zh-TW" sz="3600" b="1" dirty="0" smtClean="0">
                <a:latin typeface="+mn-lt"/>
                <a:cs typeface="Calibri" pitchFamily="34" charset="0"/>
              </a:rPr>
              <a:t>Local </a:t>
            </a:r>
            <a:r>
              <a:rPr kumimoji="0" lang="en-AU" altLang="zh-TW" sz="3600" b="1" dirty="0" smtClean="0">
                <a:latin typeface="+mn-lt"/>
              </a:rPr>
              <a:t>Complaint Cases</a:t>
            </a:r>
            <a:endParaRPr kumimoji="0" lang="en-AU" altLang="zh-TW" sz="3600" b="1" dirty="0">
              <a:latin typeface="+mn-lt"/>
            </a:endParaRPr>
          </a:p>
        </p:txBody>
      </p:sp>
      <p:sp>
        <p:nvSpPr>
          <p:cNvPr id="8" name="文字方塊 7"/>
          <p:cNvSpPr txBox="1"/>
          <p:nvPr/>
        </p:nvSpPr>
        <p:spPr>
          <a:xfrm>
            <a:off x="827584" y="4725144"/>
            <a:ext cx="3744416" cy="276999"/>
          </a:xfrm>
          <a:prstGeom prst="rect">
            <a:avLst/>
          </a:prstGeom>
          <a:noFill/>
        </p:spPr>
        <p:txBody>
          <a:bodyPr wrap="square" rtlCol="0">
            <a:spAutoFit/>
          </a:bodyPr>
          <a:lstStyle/>
          <a:p>
            <a:r>
              <a:rPr lang="en-US" altLang="zh-TW" sz="1200" dirty="0" smtClean="0"/>
              <a:t>http://hk.news.yahoo.com</a:t>
            </a:r>
            <a:endParaRPr lang="zh-TW" altLang="en-US" sz="1200" dirty="0"/>
          </a:p>
        </p:txBody>
      </p:sp>
      <p:pic>
        <p:nvPicPr>
          <p:cNvPr id="10" name="圖片 9" descr="Image showing reaturant websites"/>
          <p:cNvPicPr>
            <a:picLocks noChangeAspect="1"/>
          </p:cNvPicPr>
          <p:nvPr/>
        </p:nvPicPr>
        <p:blipFill>
          <a:blip r:embed="rId3" cstate="print"/>
          <a:stretch>
            <a:fillRect/>
          </a:stretch>
        </p:blipFill>
        <p:spPr>
          <a:xfrm>
            <a:off x="755576" y="1556792"/>
            <a:ext cx="3096344" cy="3174107"/>
          </a:xfrm>
          <a:prstGeom prst="rect">
            <a:avLst/>
          </a:prstGeom>
        </p:spPr>
      </p:pic>
      <p:pic>
        <p:nvPicPr>
          <p:cNvPr id="2" name="Picture 2" descr="Newspaper reported visual impaired group complained about restaurant websites causing issues in online ordering"/>
          <p:cNvPicPr>
            <a:picLocks noChangeAspect="1" noChangeArrowheads="1"/>
          </p:cNvPicPr>
          <p:nvPr/>
        </p:nvPicPr>
        <p:blipFill>
          <a:blip r:embed="rId4" cstate="print"/>
          <a:srcRect/>
          <a:stretch>
            <a:fillRect/>
          </a:stretch>
        </p:blipFill>
        <p:spPr bwMode="auto">
          <a:xfrm>
            <a:off x="3845321" y="1556792"/>
            <a:ext cx="4970293" cy="47525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j-lt"/>
              </a:rPr>
              <a:pPr>
                <a:defRPr/>
              </a:pPr>
              <a:t>21</a:t>
            </a:fld>
            <a:endParaRPr lang="zh-TW" altLang="en-US" dirty="0">
              <a:latin typeface="+mj-lt"/>
            </a:endParaRPr>
          </a:p>
        </p:txBody>
      </p:sp>
      <p:sp>
        <p:nvSpPr>
          <p:cNvPr id="5123" name="Content Placeholder 2"/>
          <p:cNvSpPr>
            <a:spLocks noGrp="1"/>
          </p:cNvSpPr>
          <p:nvPr>
            <p:ph idx="4294967295"/>
          </p:nvPr>
        </p:nvSpPr>
        <p:spPr>
          <a:xfrm>
            <a:off x="1295400" y="1600200"/>
            <a:ext cx="7848600" cy="4525963"/>
          </a:xfrm>
        </p:spPr>
        <p:txBody>
          <a:bodyPr/>
          <a:lstStyle/>
          <a:p>
            <a:pPr marL="850900" lvl="2" indent="-450850">
              <a:buClr>
                <a:srgbClr val="386A42"/>
              </a:buClr>
              <a:buNone/>
              <a:tabLst>
                <a:tab pos="450850" algn="l"/>
              </a:tabLst>
              <a:defRPr/>
            </a:pPr>
            <a:endParaRPr lang="en-AU" altLang="zh-TW" sz="2800" dirty="0" smtClean="0"/>
          </a:p>
          <a:p>
            <a:pPr marL="450850" indent="-450850">
              <a:buFont typeface="Arial" pitchFamily="34" charset="0"/>
              <a:buChar char="•"/>
              <a:tabLst>
                <a:tab pos="450850" algn="l"/>
              </a:tabLst>
              <a:defRPr/>
            </a:pPr>
            <a:endParaRPr lang="en-AU" altLang="zh-TW" sz="3600" dirty="0" smtClean="0"/>
          </a:p>
          <a:p>
            <a:pPr marL="0" indent="0">
              <a:buFont typeface="Arial" charset="0"/>
              <a:buNone/>
              <a:defRPr/>
            </a:pPr>
            <a:endParaRPr lang="en-AU" altLang="zh-TW" sz="2800" dirty="0" smtClean="0"/>
          </a:p>
          <a:p>
            <a:pPr marL="0" indent="0">
              <a:defRPr/>
            </a:pPr>
            <a:endParaRPr lang="en-AU" altLang="zh-TW" dirty="0" smtClean="0"/>
          </a:p>
        </p:txBody>
      </p:sp>
      <p:sp>
        <p:nvSpPr>
          <p:cNvPr id="7" name="Title 1"/>
          <p:cNvSpPr txBox="1">
            <a:spLocks/>
          </p:cNvSpPr>
          <p:nvPr/>
        </p:nvSpPr>
        <p:spPr bwMode="auto">
          <a:xfrm>
            <a:off x="755650" y="274638"/>
            <a:ext cx="7920038" cy="1143000"/>
          </a:xfrm>
          <a:prstGeom prst="rect">
            <a:avLst/>
          </a:prstGeom>
          <a:noFill/>
          <a:ln w="9525">
            <a:noFill/>
            <a:miter lim="800000"/>
            <a:headEnd/>
            <a:tailEnd/>
          </a:ln>
        </p:spPr>
        <p:txBody>
          <a:bodyPr anchor="ctr"/>
          <a:lstStyle/>
          <a:p>
            <a:pPr eaLnBrk="0" hangingPunct="0">
              <a:defRPr/>
            </a:pPr>
            <a:r>
              <a:rPr kumimoji="0" lang="en-AU" altLang="zh-TW" sz="3600" b="1" dirty="0" smtClean="0">
                <a:latin typeface="+mn-lt"/>
                <a:cs typeface="Calibri" pitchFamily="34" charset="0"/>
              </a:rPr>
              <a:t>Local </a:t>
            </a:r>
            <a:r>
              <a:rPr kumimoji="0" lang="en-AU" altLang="zh-TW" sz="3600" b="1" dirty="0" smtClean="0">
                <a:latin typeface="+mn-lt"/>
              </a:rPr>
              <a:t>Complaint Cases</a:t>
            </a:r>
            <a:endParaRPr kumimoji="0" lang="en-AU" altLang="zh-TW" sz="3600" b="1" dirty="0">
              <a:latin typeface="+mn-lt"/>
            </a:endParaRPr>
          </a:p>
        </p:txBody>
      </p:sp>
      <p:sp>
        <p:nvSpPr>
          <p:cNvPr id="8" name="文字方塊 7"/>
          <p:cNvSpPr txBox="1"/>
          <p:nvPr/>
        </p:nvSpPr>
        <p:spPr>
          <a:xfrm>
            <a:off x="3203848" y="5733256"/>
            <a:ext cx="6984776" cy="276999"/>
          </a:xfrm>
          <a:prstGeom prst="rect">
            <a:avLst/>
          </a:prstGeom>
          <a:noFill/>
        </p:spPr>
        <p:txBody>
          <a:bodyPr wrap="square" rtlCol="0">
            <a:spAutoFit/>
          </a:bodyPr>
          <a:lstStyle/>
          <a:p>
            <a:r>
              <a:rPr lang="en-US" altLang="zh-TW" sz="1200" dirty="0" smtClean="0"/>
              <a:t>http://life.mingpao.com/htm/hkdse/cfm/news3.cfm?File=20120723/news/gma3.txt</a:t>
            </a:r>
            <a:endParaRPr lang="zh-TW" altLang="en-US" sz="1200" dirty="0"/>
          </a:p>
        </p:txBody>
      </p:sp>
      <p:pic>
        <p:nvPicPr>
          <p:cNvPr id="2050" name="Picture 2" descr="Newspaper reported visual impaired students complained about University Programmes Admissions System website &#10;&#10;"/>
          <p:cNvPicPr>
            <a:picLocks noChangeAspect="1" noChangeArrowheads="1"/>
          </p:cNvPicPr>
          <p:nvPr/>
        </p:nvPicPr>
        <p:blipFill>
          <a:blip r:embed="rId3" cstate="print"/>
          <a:srcRect b="33447"/>
          <a:stretch>
            <a:fillRect/>
          </a:stretch>
        </p:blipFill>
        <p:spPr bwMode="auto">
          <a:xfrm>
            <a:off x="3707904" y="1556792"/>
            <a:ext cx="5040560" cy="4165627"/>
          </a:xfrm>
          <a:prstGeom prst="rect">
            <a:avLst/>
          </a:prstGeom>
          <a:noFill/>
          <a:ln w="9525">
            <a:noFill/>
            <a:miter lim="800000"/>
            <a:headEnd/>
            <a:tailEnd/>
          </a:ln>
        </p:spPr>
      </p:pic>
      <p:pic>
        <p:nvPicPr>
          <p:cNvPr id="2051" name="Picture 3" descr="Image showing University Programmes Admissions System website &#10;"/>
          <p:cNvPicPr>
            <a:picLocks noChangeAspect="1" noChangeArrowheads="1"/>
          </p:cNvPicPr>
          <p:nvPr/>
        </p:nvPicPr>
        <p:blipFill>
          <a:blip r:embed="rId4" cstate="print"/>
          <a:srcRect/>
          <a:stretch>
            <a:fillRect/>
          </a:stretch>
        </p:blipFill>
        <p:spPr bwMode="auto">
          <a:xfrm>
            <a:off x="755576" y="1628800"/>
            <a:ext cx="2955688" cy="172819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755650" y="274638"/>
            <a:ext cx="7920038" cy="1143000"/>
          </a:xfrm>
          <a:prstGeom prst="rect">
            <a:avLst/>
          </a:prstGeom>
          <a:noFill/>
          <a:ln w="9525">
            <a:noFill/>
            <a:miter lim="800000"/>
            <a:headEnd/>
            <a:tailEnd/>
          </a:ln>
        </p:spPr>
        <p:txBody>
          <a:bodyPr anchor="ctr"/>
          <a:lstStyle/>
          <a:p>
            <a:pPr eaLnBrk="0" hangingPunct="0">
              <a:defRPr/>
            </a:pPr>
            <a:r>
              <a:rPr kumimoji="0" lang="en-AU" altLang="zh-TW" sz="3800" b="1" dirty="0" smtClean="0">
                <a:latin typeface="+mj-lt"/>
                <a:ea typeface="+mj-ea"/>
                <a:cs typeface="+mj-cs"/>
              </a:rPr>
              <a:t>Agenda</a:t>
            </a:r>
            <a:endParaRPr kumimoji="0" lang="en-AU" altLang="zh-TW" sz="3800" b="1" dirty="0">
              <a:latin typeface="+mj-lt"/>
              <a:ea typeface="+mj-ea"/>
              <a:cs typeface="+mj-cs"/>
            </a:endParaRPr>
          </a:p>
        </p:txBody>
      </p:sp>
      <p:sp>
        <p:nvSpPr>
          <p:cNvPr id="6" name="Content Placeholder 2"/>
          <p:cNvSpPr txBox="1">
            <a:spLocks/>
          </p:cNvSpPr>
          <p:nvPr/>
        </p:nvSpPr>
        <p:spPr bwMode="auto">
          <a:xfrm>
            <a:off x="755650" y="1600200"/>
            <a:ext cx="8388350" cy="2620963"/>
          </a:xfrm>
          <a:prstGeom prst="rect">
            <a:avLst/>
          </a:prstGeom>
          <a:noFill/>
          <a:ln w="9525">
            <a:noFill/>
            <a:miter lim="800000"/>
            <a:headEnd/>
            <a:tailEnd/>
          </a:ln>
        </p:spPr>
        <p:txBody>
          <a:bodyPr/>
          <a:lstStyle/>
          <a:p>
            <a:pPr marL="514350" indent="-514350" eaLnBrk="0" hangingPunct="0">
              <a:spcBef>
                <a:spcPts val="2400"/>
              </a:spcBef>
              <a:buClr>
                <a:srgbClr val="386A42"/>
              </a:buClr>
              <a:buFont typeface="+mj-lt"/>
              <a:buAutoNum type="arabicPeriod"/>
              <a:defRPr/>
            </a:pPr>
            <a:r>
              <a:rPr kumimoji="0" lang="en-AU" altLang="zh-TW" sz="3200" b="1" dirty="0" smtClean="0">
                <a:solidFill>
                  <a:schemeClr val="bg1">
                    <a:lumMod val="50000"/>
                  </a:schemeClr>
                </a:solidFill>
                <a:latin typeface="+mj-lt"/>
              </a:rPr>
              <a:t>What is and Why Web Accessibility?</a:t>
            </a:r>
          </a:p>
          <a:p>
            <a:pPr marL="514350" indent="-514350" eaLnBrk="0" hangingPunct="0">
              <a:spcBef>
                <a:spcPts val="2400"/>
              </a:spcBef>
              <a:buClr>
                <a:srgbClr val="386A42"/>
              </a:buClr>
              <a:buFont typeface="+mj-lt"/>
              <a:buAutoNum type="arabicPeriod"/>
              <a:defRPr/>
            </a:pPr>
            <a:r>
              <a:rPr kumimoji="0" lang="en-AU" altLang="zh-TW" sz="3200" b="1" dirty="0" smtClean="0">
                <a:latin typeface="+mj-lt"/>
              </a:rPr>
              <a:t>International Standards &amp; Broad Principles</a:t>
            </a:r>
          </a:p>
          <a:p>
            <a:pPr marL="514350" indent="-514350" eaLnBrk="0" hangingPunct="0">
              <a:spcBef>
                <a:spcPts val="2400"/>
              </a:spcBef>
              <a:buClr>
                <a:srgbClr val="386A42"/>
              </a:buClr>
              <a:buFont typeface="+mj-lt"/>
              <a:buAutoNum type="arabicPeriod"/>
              <a:defRPr/>
            </a:pPr>
            <a:r>
              <a:rPr kumimoji="0" lang="en-AU" altLang="zh-TW" sz="3200" b="1" dirty="0" smtClean="0">
                <a:solidFill>
                  <a:schemeClr val="bg1">
                    <a:lumMod val="50000"/>
                  </a:schemeClr>
                </a:solidFill>
                <a:latin typeface="+mj-lt"/>
              </a:rPr>
              <a:t>Web Accessibility Campaign</a:t>
            </a:r>
          </a:p>
          <a:p>
            <a:pPr marL="514350" indent="-514350" eaLnBrk="0" hangingPunct="0">
              <a:spcBef>
                <a:spcPts val="2400"/>
              </a:spcBef>
              <a:buClr>
                <a:srgbClr val="386A42"/>
              </a:buClr>
              <a:buFont typeface="+mj-lt"/>
              <a:buAutoNum type="arabicPeriod"/>
              <a:defRPr/>
            </a:pPr>
            <a:r>
              <a:rPr kumimoji="0" lang="en-AU" altLang="zh-TW" sz="3200" b="1" dirty="0" smtClean="0">
                <a:solidFill>
                  <a:schemeClr val="bg1">
                    <a:lumMod val="50000"/>
                  </a:schemeClr>
                </a:solidFill>
                <a:latin typeface="+mj-lt"/>
              </a:rPr>
              <a:t>Web Accessibility Recognition Scheme</a:t>
            </a:r>
          </a:p>
          <a:p>
            <a:pPr marL="342900" indent="-342900" eaLnBrk="0" hangingPunct="0">
              <a:spcBef>
                <a:spcPct val="20000"/>
              </a:spcBef>
              <a:buClr>
                <a:srgbClr val="386A42"/>
              </a:buClr>
              <a:buFont typeface="Arial" charset="0"/>
              <a:buChar char="•"/>
              <a:defRPr/>
            </a:pPr>
            <a:endParaRPr kumimoji="0" lang="en-AU" altLang="zh-TW" sz="3200" dirty="0">
              <a:latin typeface="+mj-lt"/>
              <a:ea typeface="+mn-ea"/>
            </a:endParaRPr>
          </a:p>
        </p:txBody>
      </p:sp>
      <p:sp>
        <p:nvSpPr>
          <p:cNvPr id="5"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n-lt"/>
              </a:rPr>
              <a:pPr>
                <a:defRPr/>
              </a:pPr>
              <a:t>22</a:t>
            </a:fld>
            <a:endParaRPr lang="zh-TW" altLang="en-US" dirty="0">
              <a:latin typeface="+mn-lt"/>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n-lt"/>
              </a:rPr>
              <a:pPr>
                <a:defRPr/>
              </a:pPr>
              <a:t>23</a:t>
            </a:fld>
            <a:endParaRPr lang="zh-TW" altLang="en-US" dirty="0">
              <a:latin typeface="+mn-lt"/>
            </a:endParaRPr>
          </a:p>
        </p:txBody>
      </p:sp>
      <p:sp>
        <p:nvSpPr>
          <p:cNvPr id="16387" name="內容版面配置區 2"/>
          <p:cNvSpPr>
            <a:spLocks noGrp="1"/>
          </p:cNvSpPr>
          <p:nvPr>
            <p:ph idx="4294967295"/>
          </p:nvPr>
        </p:nvSpPr>
        <p:spPr>
          <a:xfrm>
            <a:off x="683716" y="1484784"/>
            <a:ext cx="7848724" cy="4525962"/>
          </a:xfrm>
        </p:spPr>
        <p:txBody>
          <a:bodyPr/>
          <a:lstStyle/>
          <a:p>
            <a:r>
              <a:rPr lang="en-AU" altLang="zh-TW" sz="2800" b="1" dirty="0" smtClean="0">
                <a:solidFill>
                  <a:srgbClr val="6600CC"/>
                </a:solidFill>
              </a:rPr>
              <a:t>World Wide Web Consortium (W3C)</a:t>
            </a:r>
            <a:r>
              <a:rPr lang="zh-TW" altLang="en-US" sz="2800" b="1" dirty="0" smtClean="0">
                <a:solidFill>
                  <a:srgbClr val="6600CC"/>
                </a:solidFill>
              </a:rPr>
              <a:t> </a:t>
            </a:r>
            <a:r>
              <a:rPr lang="zh-TW" altLang="en-US" sz="2600" b="1" dirty="0" smtClean="0"/>
              <a:t>萬維網聯盟</a:t>
            </a:r>
            <a:r>
              <a:rPr lang="en-AU" altLang="zh-TW" sz="2600" dirty="0" smtClean="0"/>
              <a:t>consists of people from industries, disability organisations, governments, and research labs from around the world, </a:t>
            </a:r>
            <a:r>
              <a:rPr lang="en-US" altLang="zh-TW" sz="2600" dirty="0" smtClean="0"/>
              <a:t>develops strategies, guidelines, and resources to help make the web accessible to people with disabilities</a:t>
            </a:r>
            <a:endParaRPr lang="en-AU" altLang="zh-TW" sz="2600" dirty="0" smtClean="0"/>
          </a:p>
          <a:p>
            <a:pPr>
              <a:spcBef>
                <a:spcPts val="600"/>
              </a:spcBef>
            </a:pPr>
            <a:r>
              <a:rPr lang="en-AU" altLang="zh-TW" sz="2800" b="1" dirty="0" smtClean="0">
                <a:solidFill>
                  <a:srgbClr val="7030A0"/>
                </a:solidFill>
              </a:rPr>
              <a:t>Web Content Accessibility Guidelines (WCAG)</a:t>
            </a:r>
            <a:r>
              <a:rPr lang="zh-TW" altLang="en-US" sz="2800" b="1" dirty="0" smtClean="0">
                <a:solidFill>
                  <a:srgbClr val="7030A0"/>
                </a:solidFill>
              </a:rPr>
              <a:t> </a:t>
            </a:r>
            <a:endParaRPr lang="en-US" altLang="zh-TW" sz="2800" b="1" dirty="0" smtClean="0">
              <a:solidFill>
                <a:srgbClr val="7030A0"/>
              </a:solidFill>
            </a:endParaRPr>
          </a:p>
          <a:p>
            <a:pPr>
              <a:spcBef>
                <a:spcPts val="0"/>
              </a:spcBef>
              <a:buNone/>
            </a:pPr>
            <a:r>
              <a:rPr lang="zh-TW" altLang="en-US" sz="2800" b="1" dirty="0" smtClean="0"/>
              <a:t>  </a:t>
            </a:r>
            <a:r>
              <a:rPr lang="en-US" altLang="zh-TW" sz="2600" b="1" dirty="0" smtClean="0"/>
              <a:t>《</a:t>
            </a:r>
            <a:r>
              <a:rPr lang="zh-TW" altLang="en-US" sz="2600" b="1" dirty="0" smtClean="0"/>
              <a:t>無障礙網頁內容指引</a:t>
            </a:r>
            <a:r>
              <a:rPr lang="en-US" altLang="zh-TW" sz="2600" b="1" dirty="0" smtClean="0"/>
              <a:t>》</a:t>
            </a:r>
            <a:r>
              <a:rPr lang="en-AU" altLang="zh-TW" sz="2600" dirty="0" smtClean="0"/>
              <a:t>have been developed over the years by W3C</a:t>
            </a:r>
          </a:p>
          <a:p>
            <a:pPr>
              <a:spcBef>
                <a:spcPts val="600"/>
              </a:spcBef>
            </a:pPr>
            <a:r>
              <a:rPr lang="en-AU" altLang="zh-TW" sz="2600" dirty="0" smtClean="0"/>
              <a:t>Version 1.0 in 1999; version 2.0 in 2008</a:t>
            </a:r>
          </a:p>
          <a:p>
            <a:pPr>
              <a:spcBef>
                <a:spcPts val="0"/>
              </a:spcBef>
              <a:buNone/>
            </a:pPr>
            <a:r>
              <a:rPr lang="en-AU" altLang="zh-TW" sz="2600" dirty="0" smtClean="0"/>
              <a:t>	</a:t>
            </a:r>
            <a:r>
              <a:rPr lang="en-GB" altLang="zh-TW" sz="2600" u="sng" dirty="0" smtClean="0">
                <a:hlinkClick r:id="rId3"/>
              </a:rPr>
              <a:t>http://www.w3.org/WAI/</a:t>
            </a:r>
            <a:r>
              <a:rPr lang="en-GB" altLang="zh-TW" sz="2600" dirty="0" smtClean="0"/>
              <a:t> </a:t>
            </a:r>
            <a:endParaRPr lang="en-AU" altLang="zh-TW" sz="2600" dirty="0" smtClean="0">
              <a:solidFill>
                <a:srgbClr val="404040"/>
              </a:solidFill>
            </a:endParaRPr>
          </a:p>
          <a:p>
            <a:endParaRPr lang="en-AU" altLang="zh-TW" sz="2800" dirty="0" smtClean="0"/>
          </a:p>
        </p:txBody>
      </p:sp>
      <p:sp>
        <p:nvSpPr>
          <p:cNvPr id="6" name="標題 1"/>
          <p:cNvSpPr txBox="1">
            <a:spLocks/>
          </p:cNvSpPr>
          <p:nvPr/>
        </p:nvSpPr>
        <p:spPr>
          <a:xfrm>
            <a:off x="755650" y="485800"/>
            <a:ext cx="7920038"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3800" b="1" i="0" u="none" strike="noStrike" kern="1200" cap="none" spc="0" normalizeH="0" baseline="0" noProof="0" dirty="0" smtClean="0">
                <a:ln>
                  <a:noFill/>
                </a:ln>
                <a:solidFill>
                  <a:schemeClr val="tx1"/>
                </a:solidFill>
                <a:effectLst/>
                <a:uLnTx/>
                <a:uFillTx/>
                <a:latin typeface="+mj-lt"/>
                <a:ea typeface="+mj-ea"/>
                <a:cs typeface="+mj-cs"/>
              </a:rPr>
              <a:t>International Standards</a:t>
            </a:r>
            <a:endParaRPr kumimoji="0" lang="zh-TW" altLang="en-US" sz="38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n-lt"/>
              </a:rPr>
              <a:pPr>
                <a:defRPr/>
              </a:pPr>
              <a:t>24</a:t>
            </a:fld>
            <a:endParaRPr lang="zh-TW" altLang="en-US" dirty="0">
              <a:latin typeface="+mn-lt"/>
            </a:endParaRPr>
          </a:p>
        </p:txBody>
      </p:sp>
      <p:sp>
        <p:nvSpPr>
          <p:cNvPr id="16387" name="內容版面配置區 2"/>
          <p:cNvSpPr>
            <a:spLocks noGrp="1"/>
          </p:cNvSpPr>
          <p:nvPr>
            <p:ph idx="4294967295"/>
          </p:nvPr>
        </p:nvSpPr>
        <p:spPr>
          <a:xfrm>
            <a:off x="683021" y="1557338"/>
            <a:ext cx="7345363" cy="4525962"/>
          </a:xfrm>
        </p:spPr>
        <p:txBody>
          <a:bodyPr/>
          <a:lstStyle/>
          <a:p>
            <a:r>
              <a:rPr lang="en-AU" altLang="zh-TW" sz="2800" dirty="0" smtClean="0"/>
              <a:t>The WCAG consist of four parts </a:t>
            </a:r>
            <a:r>
              <a:rPr lang="zh-TW" altLang="en-AU" sz="2800" dirty="0" smtClean="0"/>
              <a:t>－</a:t>
            </a:r>
            <a:endParaRPr lang="en-AU" altLang="zh-TW" sz="2800" dirty="0" smtClean="0"/>
          </a:p>
        </p:txBody>
      </p:sp>
      <p:sp>
        <p:nvSpPr>
          <p:cNvPr id="5" name="Freeform 4"/>
          <p:cNvSpPr/>
          <p:nvPr/>
        </p:nvSpPr>
        <p:spPr>
          <a:xfrm>
            <a:off x="1360488" y="2276872"/>
            <a:ext cx="5184775" cy="809625"/>
          </a:xfrm>
          <a:custGeom>
            <a:avLst/>
            <a:gdLst>
              <a:gd name="connsiteX0" fmla="*/ 0 w 5184576"/>
              <a:gd name="connsiteY0" fmla="*/ 80860 h 808604"/>
              <a:gd name="connsiteX1" fmla="*/ 80860 w 5184576"/>
              <a:gd name="connsiteY1" fmla="*/ 0 h 808604"/>
              <a:gd name="connsiteX2" fmla="*/ 5103716 w 5184576"/>
              <a:gd name="connsiteY2" fmla="*/ 0 h 808604"/>
              <a:gd name="connsiteX3" fmla="*/ 5184576 w 5184576"/>
              <a:gd name="connsiteY3" fmla="*/ 80860 h 808604"/>
              <a:gd name="connsiteX4" fmla="*/ 5184576 w 5184576"/>
              <a:gd name="connsiteY4" fmla="*/ 727744 h 808604"/>
              <a:gd name="connsiteX5" fmla="*/ 5103716 w 5184576"/>
              <a:gd name="connsiteY5" fmla="*/ 808604 h 808604"/>
              <a:gd name="connsiteX6" fmla="*/ 80860 w 5184576"/>
              <a:gd name="connsiteY6" fmla="*/ 808604 h 808604"/>
              <a:gd name="connsiteX7" fmla="*/ 0 w 5184576"/>
              <a:gd name="connsiteY7" fmla="*/ 727744 h 808604"/>
              <a:gd name="connsiteX8" fmla="*/ 0 w 5184576"/>
              <a:gd name="connsiteY8" fmla="*/ 80860 h 80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576" h="808604">
                <a:moveTo>
                  <a:pt x="0" y="80860"/>
                </a:moveTo>
                <a:cubicBezTo>
                  <a:pt x="0" y="36202"/>
                  <a:pt x="36202" y="0"/>
                  <a:pt x="80860" y="0"/>
                </a:cubicBezTo>
                <a:lnTo>
                  <a:pt x="5103716" y="0"/>
                </a:lnTo>
                <a:cubicBezTo>
                  <a:pt x="5148374" y="0"/>
                  <a:pt x="5184576" y="36202"/>
                  <a:pt x="5184576" y="80860"/>
                </a:cubicBezTo>
                <a:lnTo>
                  <a:pt x="5184576" y="727744"/>
                </a:lnTo>
                <a:cubicBezTo>
                  <a:pt x="5184576" y="772402"/>
                  <a:pt x="5148374" y="808604"/>
                  <a:pt x="5103716" y="808604"/>
                </a:cubicBezTo>
                <a:lnTo>
                  <a:pt x="80860" y="808604"/>
                </a:lnTo>
                <a:cubicBezTo>
                  <a:pt x="36202" y="808604"/>
                  <a:pt x="0" y="772402"/>
                  <a:pt x="0" y="727744"/>
                </a:cubicBezTo>
                <a:lnTo>
                  <a:pt x="0" y="8086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45603" tIns="145603" rIns="1039111" bIns="145603" anchor="ctr"/>
          <a:lstStyle/>
          <a:p>
            <a:pPr defTabSz="1422400">
              <a:lnSpc>
                <a:spcPct val="90000"/>
              </a:lnSpc>
              <a:spcAft>
                <a:spcPct val="35000"/>
              </a:spcAft>
              <a:defRPr/>
            </a:pPr>
            <a:r>
              <a:rPr lang="en-AU" sz="3200" dirty="0">
                <a:solidFill>
                  <a:srgbClr val="FFFFFF"/>
                </a:solidFill>
                <a:ea typeface="新細明體" pitchFamily="18" charset="-120"/>
              </a:rPr>
              <a:t>4 </a:t>
            </a:r>
            <a:r>
              <a:rPr lang="en-AU" sz="3200" dirty="0" smtClean="0">
                <a:solidFill>
                  <a:srgbClr val="FFFFFF"/>
                </a:solidFill>
                <a:ea typeface="新細明體" pitchFamily="18" charset="-120"/>
              </a:rPr>
              <a:t>Principles</a:t>
            </a:r>
            <a:r>
              <a:rPr lang="zh-TW" altLang="en-US" sz="3200" dirty="0" smtClean="0">
                <a:solidFill>
                  <a:srgbClr val="FFFFFF"/>
                </a:solidFill>
                <a:ea typeface="新細明體" pitchFamily="18" charset="-120"/>
              </a:rPr>
              <a:t> </a:t>
            </a:r>
            <a:r>
              <a:rPr lang="zh-TW" altLang="en-US" sz="3000" b="1" dirty="0" smtClean="0"/>
              <a:t>原則</a:t>
            </a:r>
            <a:endParaRPr lang="en-US" sz="3000" dirty="0">
              <a:solidFill>
                <a:srgbClr val="FFFFFF"/>
              </a:solidFill>
              <a:ea typeface="新細明體" pitchFamily="18" charset="-120"/>
            </a:endParaRPr>
          </a:p>
        </p:txBody>
      </p:sp>
      <p:sp>
        <p:nvSpPr>
          <p:cNvPr id="6" name="Freeform 5"/>
          <p:cNvSpPr/>
          <p:nvPr/>
        </p:nvSpPr>
        <p:spPr>
          <a:xfrm>
            <a:off x="1795463" y="3232547"/>
            <a:ext cx="5184775" cy="809625"/>
          </a:xfrm>
          <a:custGeom>
            <a:avLst/>
            <a:gdLst>
              <a:gd name="connsiteX0" fmla="*/ 0 w 5184576"/>
              <a:gd name="connsiteY0" fmla="*/ 80860 h 808604"/>
              <a:gd name="connsiteX1" fmla="*/ 80860 w 5184576"/>
              <a:gd name="connsiteY1" fmla="*/ 0 h 808604"/>
              <a:gd name="connsiteX2" fmla="*/ 5103716 w 5184576"/>
              <a:gd name="connsiteY2" fmla="*/ 0 h 808604"/>
              <a:gd name="connsiteX3" fmla="*/ 5184576 w 5184576"/>
              <a:gd name="connsiteY3" fmla="*/ 80860 h 808604"/>
              <a:gd name="connsiteX4" fmla="*/ 5184576 w 5184576"/>
              <a:gd name="connsiteY4" fmla="*/ 727744 h 808604"/>
              <a:gd name="connsiteX5" fmla="*/ 5103716 w 5184576"/>
              <a:gd name="connsiteY5" fmla="*/ 808604 h 808604"/>
              <a:gd name="connsiteX6" fmla="*/ 80860 w 5184576"/>
              <a:gd name="connsiteY6" fmla="*/ 808604 h 808604"/>
              <a:gd name="connsiteX7" fmla="*/ 0 w 5184576"/>
              <a:gd name="connsiteY7" fmla="*/ 727744 h 808604"/>
              <a:gd name="connsiteX8" fmla="*/ 0 w 5184576"/>
              <a:gd name="connsiteY8" fmla="*/ 80860 h 80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576" h="808604">
                <a:moveTo>
                  <a:pt x="0" y="80860"/>
                </a:moveTo>
                <a:cubicBezTo>
                  <a:pt x="0" y="36202"/>
                  <a:pt x="36202" y="0"/>
                  <a:pt x="80860" y="0"/>
                </a:cubicBezTo>
                <a:lnTo>
                  <a:pt x="5103716" y="0"/>
                </a:lnTo>
                <a:cubicBezTo>
                  <a:pt x="5148374" y="0"/>
                  <a:pt x="5184576" y="36202"/>
                  <a:pt x="5184576" y="80860"/>
                </a:cubicBezTo>
                <a:lnTo>
                  <a:pt x="5184576" y="727744"/>
                </a:lnTo>
                <a:cubicBezTo>
                  <a:pt x="5184576" y="772402"/>
                  <a:pt x="5148374" y="808604"/>
                  <a:pt x="5103716" y="808604"/>
                </a:cubicBezTo>
                <a:lnTo>
                  <a:pt x="80860" y="808604"/>
                </a:lnTo>
                <a:cubicBezTo>
                  <a:pt x="36202" y="808604"/>
                  <a:pt x="0" y="772402"/>
                  <a:pt x="0" y="727744"/>
                </a:cubicBezTo>
                <a:lnTo>
                  <a:pt x="0" y="80860"/>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lIns="145603" tIns="145603" rIns="1105405" bIns="145603" spcCol="1270" anchor="ctr"/>
          <a:lstStyle/>
          <a:p>
            <a:pPr defTabSz="1422400">
              <a:lnSpc>
                <a:spcPct val="90000"/>
              </a:lnSpc>
              <a:spcAft>
                <a:spcPct val="35000"/>
              </a:spcAft>
              <a:defRPr/>
            </a:pPr>
            <a:r>
              <a:rPr lang="en-US" sz="3200" dirty="0"/>
              <a:t>12 </a:t>
            </a:r>
            <a:r>
              <a:rPr lang="en-US" sz="3200" dirty="0" smtClean="0"/>
              <a:t>Guidelines</a:t>
            </a:r>
            <a:r>
              <a:rPr lang="zh-TW" altLang="en-US" sz="3200" smtClean="0"/>
              <a:t> </a:t>
            </a:r>
            <a:r>
              <a:rPr lang="zh-TW" altLang="en-US" sz="3200" smtClean="0"/>
              <a:t>指引</a:t>
            </a:r>
            <a:endParaRPr lang="en-US" altLang="zh-TW" sz="3200" smtClean="0"/>
          </a:p>
        </p:txBody>
      </p:sp>
      <p:sp>
        <p:nvSpPr>
          <p:cNvPr id="7" name="Freeform 6"/>
          <p:cNvSpPr/>
          <p:nvPr/>
        </p:nvSpPr>
        <p:spPr>
          <a:xfrm>
            <a:off x="2222500" y="4188222"/>
            <a:ext cx="5184775" cy="809625"/>
          </a:xfrm>
          <a:custGeom>
            <a:avLst/>
            <a:gdLst>
              <a:gd name="connsiteX0" fmla="*/ 0 w 5184576"/>
              <a:gd name="connsiteY0" fmla="*/ 80860 h 808604"/>
              <a:gd name="connsiteX1" fmla="*/ 80860 w 5184576"/>
              <a:gd name="connsiteY1" fmla="*/ 0 h 808604"/>
              <a:gd name="connsiteX2" fmla="*/ 5103716 w 5184576"/>
              <a:gd name="connsiteY2" fmla="*/ 0 h 808604"/>
              <a:gd name="connsiteX3" fmla="*/ 5184576 w 5184576"/>
              <a:gd name="connsiteY3" fmla="*/ 80860 h 808604"/>
              <a:gd name="connsiteX4" fmla="*/ 5184576 w 5184576"/>
              <a:gd name="connsiteY4" fmla="*/ 727744 h 808604"/>
              <a:gd name="connsiteX5" fmla="*/ 5103716 w 5184576"/>
              <a:gd name="connsiteY5" fmla="*/ 808604 h 808604"/>
              <a:gd name="connsiteX6" fmla="*/ 80860 w 5184576"/>
              <a:gd name="connsiteY6" fmla="*/ 808604 h 808604"/>
              <a:gd name="connsiteX7" fmla="*/ 0 w 5184576"/>
              <a:gd name="connsiteY7" fmla="*/ 727744 h 808604"/>
              <a:gd name="connsiteX8" fmla="*/ 0 w 5184576"/>
              <a:gd name="connsiteY8" fmla="*/ 80860 h 80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576" h="808604">
                <a:moveTo>
                  <a:pt x="0" y="80860"/>
                </a:moveTo>
                <a:cubicBezTo>
                  <a:pt x="0" y="36202"/>
                  <a:pt x="36202" y="0"/>
                  <a:pt x="80860" y="0"/>
                </a:cubicBezTo>
                <a:lnTo>
                  <a:pt x="5103716" y="0"/>
                </a:lnTo>
                <a:cubicBezTo>
                  <a:pt x="5148374" y="0"/>
                  <a:pt x="5184576" y="36202"/>
                  <a:pt x="5184576" y="80860"/>
                </a:cubicBezTo>
                <a:lnTo>
                  <a:pt x="5184576" y="727744"/>
                </a:lnTo>
                <a:cubicBezTo>
                  <a:pt x="5184576" y="772402"/>
                  <a:pt x="5148374" y="808604"/>
                  <a:pt x="5103716" y="808604"/>
                </a:cubicBezTo>
                <a:lnTo>
                  <a:pt x="80860" y="808604"/>
                </a:lnTo>
                <a:cubicBezTo>
                  <a:pt x="36202" y="808604"/>
                  <a:pt x="0" y="772402"/>
                  <a:pt x="0" y="727744"/>
                </a:cubicBezTo>
                <a:lnTo>
                  <a:pt x="0" y="80860"/>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lIns="144000" tIns="145603" rIns="144000" bIns="108000" spcCol="1270" anchor="ctr"/>
          <a:lstStyle/>
          <a:p>
            <a:pPr defTabSz="1422400">
              <a:lnSpc>
                <a:spcPct val="90000"/>
              </a:lnSpc>
              <a:spcAft>
                <a:spcPct val="35000"/>
              </a:spcAft>
              <a:defRPr/>
            </a:pPr>
            <a:r>
              <a:rPr lang="en-US" sz="3200" dirty="0"/>
              <a:t>61 Success </a:t>
            </a:r>
            <a:r>
              <a:rPr lang="en-US" sz="3200" dirty="0" smtClean="0"/>
              <a:t>Criteria</a:t>
            </a:r>
            <a:r>
              <a:rPr lang="zh-TW" altLang="en-US" sz="3200" dirty="0" smtClean="0"/>
              <a:t> </a:t>
            </a:r>
            <a:r>
              <a:rPr lang="zh-TW" altLang="en-US" sz="3000" b="1" dirty="0" smtClean="0"/>
              <a:t>成功準則</a:t>
            </a:r>
            <a:endParaRPr lang="en-US" sz="3000" dirty="0"/>
          </a:p>
        </p:txBody>
      </p:sp>
      <p:sp>
        <p:nvSpPr>
          <p:cNvPr id="8" name="Freeform 7"/>
          <p:cNvSpPr/>
          <p:nvPr/>
        </p:nvSpPr>
        <p:spPr>
          <a:xfrm>
            <a:off x="2657475" y="5143897"/>
            <a:ext cx="5183188" cy="809625"/>
          </a:xfrm>
          <a:custGeom>
            <a:avLst/>
            <a:gdLst>
              <a:gd name="connsiteX0" fmla="*/ 0 w 5184576"/>
              <a:gd name="connsiteY0" fmla="*/ 80860 h 808604"/>
              <a:gd name="connsiteX1" fmla="*/ 80860 w 5184576"/>
              <a:gd name="connsiteY1" fmla="*/ 0 h 808604"/>
              <a:gd name="connsiteX2" fmla="*/ 5103716 w 5184576"/>
              <a:gd name="connsiteY2" fmla="*/ 0 h 808604"/>
              <a:gd name="connsiteX3" fmla="*/ 5184576 w 5184576"/>
              <a:gd name="connsiteY3" fmla="*/ 80860 h 808604"/>
              <a:gd name="connsiteX4" fmla="*/ 5184576 w 5184576"/>
              <a:gd name="connsiteY4" fmla="*/ 727744 h 808604"/>
              <a:gd name="connsiteX5" fmla="*/ 5103716 w 5184576"/>
              <a:gd name="connsiteY5" fmla="*/ 808604 h 808604"/>
              <a:gd name="connsiteX6" fmla="*/ 80860 w 5184576"/>
              <a:gd name="connsiteY6" fmla="*/ 808604 h 808604"/>
              <a:gd name="connsiteX7" fmla="*/ 0 w 5184576"/>
              <a:gd name="connsiteY7" fmla="*/ 727744 h 808604"/>
              <a:gd name="connsiteX8" fmla="*/ 0 w 5184576"/>
              <a:gd name="connsiteY8" fmla="*/ 80860 h 80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576" h="808604">
                <a:moveTo>
                  <a:pt x="0" y="80860"/>
                </a:moveTo>
                <a:cubicBezTo>
                  <a:pt x="0" y="36202"/>
                  <a:pt x="36202" y="0"/>
                  <a:pt x="80860" y="0"/>
                </a:cubicBezTo>
                <a:lnTo>
                  <a:pt x="5103716" y="0"/>
                </a:lnTo>
                <a:cubicBezTo>
                  <a:pt x="5148374" y="0"/>
                  <a:pt x="5184576" y="36202"/>
                  <a:pt x="5184576" y="80860"/>
                </a:cubicBezTo>
                <a:lnTo>
                  <a:pt x="5184576" y="727744"/>
                </a:lnTo>
                <a:cubicBezTo>
                  <a:pt x="5184576" y="772402"/>
                  <a:pt x="5148374" y="808604"/>
                  <a:pt x="5103716" y="808604"/>
                </a:cubicBezTo>
                <a:lnTo>
                  <a:pt x="80860" y="808604"/>
                </a:lnTo>
                <a:cubicBezTo>
                  <a:pt x="36202" y="808604"/>
                  <a:pt x="0" y="772402"/>
                  <a:pt x="0" y="727744"/>
                </a:cubicBezTo>
                <a:lnTo>
                  <a:pt x="0" y="8086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08000" tIns="145603" rIns="108000" bIns="145603" spcCol="1270" anchor="ctr"/>
          <a:lstStyle/>
          <a:p>
            <a:pPr defTabSz="1422400">
              <a:lnSpc>
                <a:spcPct val="90000"/>
              </a:lnSpc>
              <a:spcAft>
                <a:spcPct val="35000"/>
              </a:spcAft>
              <a:defRPr/>
            </a:pPr>
            <a:r>
              <a:rPr lang="en-US" sz="3200" dirty="0"/>
              <a:t>Many </a:t>
            </a:r>
            <a:r>
              <a:rPr lang="en-US" sz="3200" dirty="0" smtClean="0"/>
              <a:t>Techniques</a:t>
            </a:r>
            <a:r>
              <a:rPr lang="zh-TW" altLang="en-US" sz="3200" dirty="0" smtClean="0"/>
              <a:t> </a:t>
            </a:r>
            <a:r>
              <a:rPr lang="zh-TW" altLang="en-US" sz="3000" b="1" dirty="0" smtClean="0"/>
              <a:t>技巧</a:t>
            </a:r>
            <a:endParaRPr lang="en-US" sz="3000" dirty="0"/>
          </a:p>
        </p:txBody>
      </p:sp>
      <p:sp>
        <p:nvSpPr>
          <p:cNvPr id="9" name="Freeform 8"/>
          <p:cNvSpPr/>
          <p:nvPr/>
        </p:nvSpPr>
        <p:spPr>
          <a:xfrm>
            <a:off x="6019800" y="2895997"/>
            <a:ext cx="525463" cy="525463"/>
          </a:xfrm>
          <a:custGeom>
            <a:avLst/>
            <a:gdLst>
              <a:gd name="connsiteX0" fmla="*/ 0 w 525592"/>
              <a:gd name="connsiteY0" fmla="*/ 289076 h 525592"/>
              <a:gd name="connsiteX1" fmla="*/ 118258 w 525592"/>
              <a:gd name="connsiteY1" fmla="*/ 289076 h 525592"/>
              <a:gd name="connsiteX2" fmla="*/ 118258 w 525592"/>
              <a:gd name="connsiteY2" fmla="*/ 0 h 525592"/>
              <a:gd name="connsiteX3" fmla="*/ 407334 w 525592"/>
              <a:gd name="connsiteY3" fmla="*/ 0 h 525592"/>
              <a:gd name="connsiteX4" fmla="*/ 407334 w 525592"/>
              <a:gd name="connsiteY4" fmla="*/ 289076 h 525592"/>
              <a:gd name="connsiteX5" fmla="*/ 525592 w 525592"/>
              <a:gd name="connsiteY5" fmla="*/ 289076 h 525592"/>
              <a:gd name="connsiteX6" fmla="*/ 262796 w 525592"/>
              <a:gd name="connsiteY6" fmla="*/ 525592 h 525592"/>
              <a:gd name="connsiteX7" fmla="*/ 0 w 525592"/>
              <a:gd name="connsiteY7" fmla="*/ 289076 h 52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92" h="525592">
                <a:moveTo>
                  <a:pt x="0" y="289076"/>
                </a:moveTo>
                <a:lnTo>
                  <a:pt x="118258" y="289076"/>
                </a:lnTo>
                <a:lnTo>
                  <a:pt x="118258" y="0"/>
                </a:lnTo>
                <a:lnTo>
                  <a:pt x="407334" y="0"/>
                </a:lnTo>
                <a:lnTo>
                  <a:pt x="407334" y="289076"/>
                </a:lnTo>
                <a:lnTo>
                  <a:pt x="525592" y="289076"/>
                </a:lnTo>
                <a:lnTo>
                  <a:pt x="262796" y="525592"/>
                </a:lnTo>
                <a:lnTo>
                  <a:pt x="0" y="289076"/>
                </a:lnTo>
                <a:close/>
              </a:path>
            </a:pathLst>
          </a:cu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136038" tIns="17780" rIns="136038" bIns="147864" spcCol="1270" anchor="ctr"/>
          <a:lstStyle/>
          <a:p>
            <a:pPr algn="ctr" defTabSz="622300">
              <a:lnSpc>
                <a:spcPct val="90000"/>
              </a:lnSpc>
              <a:spcAft>
                <a:spcPct val="35000"/>
              </a:spcAft>
              <a:defRPr/>
            </a:pPr>
            <a:endParaRPr lang="en-US" sz="1400" dirty="0"/>
          </a:p>
        </p:txBody>
      </p:sp>
      <p:sp>
        <p:nvSpPr>
          <p:cNvPr id="10" name="Freeform 9"/>
          <p:cNvSpPr/>
          <p:nvPr/>
        </p:nvSpPr>
        <p:spPr>
          <a:xfrm>
            <a:off x="6453188" y="3851672"/>
            <a:ext cx="527050" cy="525463"/>
          </a:xfrm>
          <a:custGeom>
            <a:avLst/>
            <a:gdLst>
              <a:gd name="connsiteX0" fmla="*/ 0 w 525592"/>
              <a:gd name="connsiteY0" fmla="*/ 289076 h 525592"/>
              <a:gd name="connsiteX1" fmla="*/ 118258 w 525592"/>
              <a:gd name="connsiteY1" fmla="*/ 289076 h 525592"/>
              <a:gd name="connsiteX2" fmla="*/ 118258 w 525592"/>
              <a:gd name="connsiteY2" fmla="*/ 0 h 525592"/>
              <a:gd name="connsiteX3" fmla="*/ 407334 w 525592"/>
              <a:gd name="connsiteY3" fmla="*/ 0 h 525592"/>
              <a:gd name="connsiteX4" fmla="*/ 407334 w 525592"/>
              <a:gd name="connsiteY4" fmla="*/ 289076 h 525592"/>
              <a:gd name="connsiteX5" fmla="*/ 525592 w 525592"/>
              <a:gd name="connsiteY5" fmla="*/ 289076 h 525592"/>
              <a:gd name="connsiteX6" fmla="*/ 262796 w 525592"/>
              <a:gd name="connsiteY6" fmla="*/ 525592 h 525592"/>
              <a:gd name="connsiteX7" fmla="*/ 0 w 525592"/>
              <a:gd name="connsiteY7" fmla="*/ 289076 h 52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92" h="525592">
                <a:moveTo>
                  <a:pt x="0" y="289076"/>
                </a:moveTo>
                <a:lnTo>
                  <a:pt x="118258" y="289076"/>
                </a:lnTo>
                <a:lnTo>
                  <a:pt x="118258" y="0"/>
                </a:lnTo>
                <a:lnTo>
                  <a:pt x="407334" y="0"/>
                </a:lnTo>
                <a:lnTo>
                  <a:pt x="407334" y="289076"/>
                </a:lnTo>
                <a:lnTo>
                  <a:pt x="525592" y="289076"/>
                </a:lnTo>
                <a:lnTo>
                  <a:pt x="262796" y="525592"/>
                </a:lnTo>
                <a:lnTo>
                  <a:pt x="0" y="289076"/>
                </a:lnTo>
                <a:close/>
              </a:path>
            </a:pathLst>
          </a:cu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136038" tIns="17780" rIns="136038" bIns="147864" spcCol="1270" anchor="ctr"/>
          <a:lstStyle/>
          <a:p>
            <a:pPr algn="ctr" defTabSz="622300">
              <a:lnSpc>
                <a:spcPct val="90000"/>
              </a:lnSpc>
              <a:spcAft>
                <a:spcPct val="35000"/>
              </a:spcAft>
              <a:defRPr/>
            </a:pPr>
            <a:endParaRPr lang="en-US" sz="1400" dirty="0"/>
          </a:p>
        </p:txBody>
      </p:sp>
      <p:sp>
        <p:nvSpPr>
          <p:cNvPr id="11" name="Freeform 10"/>
          <p:cNvSpPr/>
          <p:nvPr/>
        </p:nvSpPr>
        <p:spPr>
          <a:xfrm>
            <a:off x="6881813" y="4807347"/>
            <a:ext cx="525462" cy="525463"/>
          </a:xfrm>
          <a:custGeom>
            <a:avLst/>
            <a:gdLst>
              <a:gd name="connsiteX0" fmla="*/ 0 w 525592"/>
              <a:gd name="connsiteY0" fmla="*/ 289076 h 525592"/>
              <a:gd name="connsiteX1" fmla="*/ 118258 w 525592"/>
              <a:gd name="connsiteY1" fmla="*/ 289076 h 525592"/>
              <a:gd name="connsiteX2" fmla="*/ 118258 w 525592"/>
              <a:gd name="connsiteY2" fmla="*/ 0 h 525592"/>
              <a:gd name="connsiteX3" fmla="*/ 407334 w 525592"/>
              <a:gd name="connsiteY3" fmla="*/ 0 h 525592"/>
              <a:gd name="connsiteX4" fmla="*/ 407334 w 525592"/>
              <a:gd name="connsiteY4" fmla="*/ 289076 h 525592"/>
              <a:gd name="connsiteX5" fmla="*/ 525592 w 525592"/>
              <a:gd name="connsiteY5" fmla="*/ 289076 h 525592"/>
              <a:gd name="connsiteX6" fmla="*/ 262796 w 525592"/>
              <a:gd name="connsiteY6" fmla="*/ 525592 h 525592"/>
              <a:gd name="connsiteX7" fmla="*/ 0 w 525592"/>
              <a:gd name="connsiteY7" fmla="*/ 289076 h 52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92" h="525592">
                <a:moveTo>
                  <a:pt x="0" y="289076"/>
                </a:moveTo>
                <a:lnTo>
                  <a:pt x="118258" y="289076"/>
                </a:lnTo>
                <a:lnTo>
                  <a:pt x="118258" y="0"/>
                </a:lnTo>
                <a:lnTo>
                  <a:pt x="407334" y="0"/>
                </a:lnTo>
                <a:lnTo>
                  <a:pt x="407334" y="289076"/>
                </a:lnTo>
                <a:lnTo>
                  <a:pt x="525592" y="289076"/>
                </a:lnTo>
                <a:lnTo>
                  <a:pt x="262796" y="525592"/>
                </a:lnTo>
                <a:lnTo>
                  <a:pt x="0" y="289076"/>
                </a:lnTo>
                <a:close/>
              </a:path>
            </a:pathLst>
          </a:custGeom>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136038" tIns="17780" rIns="136038" bIns="147864" spcCol="1270" anchor="ctr"/>
          <a:lstStyle/>
          <a:p>
            <a:pPr algn="ctr" defTabSz="622300">
              <a:lnSpc>
                <a:spcPct val="90000"/>
              </a:lnSpc>
              <a:spcAft>
                <a:spcPct val="35000"/>
              </a:spcAft>
              <a:defRPr/>
            </a:pPr>
            <a:endParaRPr lang="en-US" sz="1400" dirty="0"/>
          </a:p>
        </p:txBody>
      </p:sp>
      <p:sp>
        <p:nvSpPr>
          <p:cNvPr id="13" name="標題 1"/>
          <p:cNvSpPr txBox="1">
            <a:spLocks/>
          </p:cNvSpPr>
          <p:nvPr/>
        </p:nvSpPr>
        <p:spPr>
          <a:xfrm>
            <a:off x="755650" y="485800"/>
            <a:ext cx="7920038" cy="1143000"/>
          </a:xfrm>
          <a:prstGeom prst="rect">
            <a:avLst/>
          </a:prstGeom>
        </p:spPr>
        <p:txBody>
          <a:bodyPr/>
          <a:lstStyle/>
          <a:p>
            <a:pPr>
              <a:defRPr/>
            </a:pPr>
            <a:r>
              <a:rPr kumimoji="0" lang="en-US" altLang="zh-TW" sz="3800" b="1" i="0" u="none" strike="noStrike" kern="1200" cap="none" spc="0" normalizeH="0" baseline="0" noProof="0" dirty="0" smtClean="0">
                <a:ln>
                  <a:noFill/>
                </a:ln>
                <a:solidFill>
                  <a:schemeClr val="tx1"/>
                </a:solidFill>
                <a:effectLst/>
                <a:uLnTx/>
                <a:uFillTx/>
                <a:latin typeface="+mn-lt"/>
                <a:ea typeface="+mj-ea"/>
                <a:cs typeface="+mj-cs"/>
              </a:rPr>
              <a:t>International</a:t>
            </a:r>
            <a:r>
              <a:rPr kumimoji="0" lang="en-US" altLang="zh-TW" sz="3800" b="1" i="0" u="none" strike="noStrike" kern="1200" cap="none" spc="0" normalizeH="0" noProof="0" dirty="0" smtClean="0">
                <a:ln>
                  <a:noFill/>
                </a:ln>
                <a:solidFill>
                  <a:schemeClr val="tx1"/>
                </a:solidFill>
                <a:effectLst/>
                <a:uLnTx/>
                <a:uFillTx/>
                <a:latin typeface="+mn-lt"/>
                <a:ea typeface="+mj-ea"/>
                <a:cs typeface="+mj-cs"/>
              </a:rPr>
              <a:t> Standards</a:t>
            </a:r>
            <a:endParaRPr kumimoji="0" lang="zh-TW" altLang="en-US" sz="3800" b="1" dirty="0" smtClean="0">
              <a:latin typeface="+mn-lt"/>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36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with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nodeType="with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nodeType="with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nodeType="with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nodeType="with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投影片編號版面配置區 3"/>
          <p:cNvSpPr txBox="1">
            <a:spLocks/>
          </p:cNvSpPr>
          <p:nvPr/>
        </p:nvSpPr>
        <p:spPr bwMode="auto">
          <a:xfrm>
            <a:off x="7951788" y="6488113"/>
            <a:ext cx="733425" cy="233362"/>
          </a:xfrm>
          <a:prstGeom prst="rect">
            <a:avLst/>
          </a:prstGeom>
          <a:noFill/>
          <a:ln w="9525">
            <a:noFill/>
            <a:miter lim="800000"/>
            <a:headEnd/>
            <a:tailEnd/>
          </a:ln>
        </p:spPr>
        <p:txBody>
          <a:bodyPr/>
          <a:lstStyle/>
          <a:p>
            <a:endParaRPr lang="en-US" altLang="zh-TW" dirty="0"/>
          </a:p>
        </p:txBody>
      </p:sp>
      <p:sp>
        <p:nvSpPr>
          <p:cNvPr id="8" name="矩形 7"/>
          <p:cNvSpPr/>
          <p:nvPr/>
        </p:nvSpPr>
        <p:spPr>
          <a:xfrm>
            <a:off x="755576" y="1556792"/>
            <a:ext cx="8136904" cy="5663089"/>
          </a:xfrm>
          <a:prstGeom prst="rect">
            <a:avLst/>
          </a:prstGeom>
        </p:spPr>
        <p:txBody>
          <a:bodyPr wrap="square">
            <a:spAutoFit/>
          </a:bodyPr>
          <a:lstStyle/>
          <a:p>
            <a:pPr marL="357188" indent="-357188" eaLnBrk="0" hangingPunct="0">
              <a:spcBef>
                <a:spcPts val="1800"/>
              </a:spcBef>
              <a:buClr>
                <a:srgbClr val="386A42"/>
              </a:buClr>
              <a:tabLst>
                <a:tab pos="450850" algn="l"/>
              </a:tabLst>
              <a:defRPr/>
            </a:pPr>
            <a:r>
              <a:rPr lang="en-US" altLang="zh-TW" sz="3000" b="1" dirty="0" smtClean="0">
                <a:solidFill>
                  <a:srgbClr val="6600CC"/>
                </a:solidFill>
                <a:latin typeface="+mj-lt"/>
                <a:ea typeface="+mn-ea"/>
              </a:rPr>
              <a:t>4 Principles</a:t>
            </a:r>
          </a:p>
          <a:p>
            <a:pPr marL="361950" lvl="0" indent="-361950">
              <a:spcBef>
                <a:spcPts val="1200"/>
              </a:spcBef>
              <a:buClr>
                <a:srgbClr val="006600"/>
              </a:buClr>
              <a:buFont typeface="Arial" pitchFamily="34" charset="0"/>
              <a:buChar char="•"/>
            </a:pPr>
            <a:r>
              <a:rPr lang="en-US" altLang="zh-TW" sz="2800" dirty="0" smtClean="0">
                <a:solidFill>
                  <a:sysClr val="windowText" lastClr="000000"/>
                </a:solidFill>
                <a:latin typeface="+mn-lt"/>
                <a:ea typeface="新細明體" pitchFamily="18" charset="-120"/>
              </a:rPr>
              <a:t>Content is </a:t>
            </a:r>
            <a:r>
              <a:rPr lang="en-US" altLang="zh-TW" sz="2800" b="1" dirty="0" smtClean="0">
                <a:solidFill>
                  <a:srgbClr val="0000FF"/>
                </a:solidFill>
                <a:latin typeface="+mn-lt"/>
                <a:ea typeface="新細明體" pitchFamily="18" charset="-120"/>
              </a:rPr>
              <a:t>Perceivable</a:t>
            </a:r>
          </a:p>
          <a:p>
            <a:pPr marL="361950" indent="-361950">
              <a:spcBef>
                <a:spcPts val="1200"/>
              </a:spcBef>
              <a:buClr>
                <a:srgbClr val="006600"/>
              </a:buClr>
              <a:buFont typeface="Arial" pitchFamily="34" charset="0"/>
              <a:buChar char="•"/>
            </a:pPr>
            <a:r>
              <a:rPr lang="en-US" altLang="zh-TW" sz="2800" dirty="0" smtClean="0">
                <a:solidFill>
                  <a:sysClr val="windowText" lastClr="000000"/>
                </a:solidFill>
                <a:latin typeface="+mn-lt"/>
                <a:ea typeface="新細明體" pitchFamily="18" charset="-120"/>
              </a:rPr>
              <a:t>User interface components and navigation are </a:t>
            </a:r>
            <a:r>
              <a:rPr lang="en-US" altLang="zh-TW" sz="2800" b="1" dirty="0" smtClean="0">
                <a:solidFill>
                  <a:srgbClr val="0000FF"/>
                </a:solidFill>
                <a:latin typeface="+mn-lt"/>
                <a:ea typeface="新細明體" pitchFamily="18" charset="-120"/>
              </a:rPr>
              <a:t>Operable</a:t>
            </a:r>
            <a:endParaRPr lang="en-US" altLang="zh-TW" sz="2800" dirty="0" smtClean="0">
              <a:solidFill>
                <a:sysClr val="windowText" lastClr="000000"/>
              </a:solidFill>
              <a:latin typeface="+mn-lt"/>
              <a:ea typeface="新細明體" pitchFamily="18" charset="-120"/>
            </a:endParaRPr>
          </a:p>
          <a:p>
            <a:pPr marL="361950" lvl="0" indent="-361950">
              <a:spcBef>
                <a:spcPts val="1200"/>
              </a:spcBef>
              <a:buClr>
                <a:srgbClr val="006600"/>
              </a:buClr>
              <a:buFont typeface="Arial" pitchFamily="34" charset="0"/>
              <a:buChar char="•"/>
            </a:pPr>
            <a:r>
              <a:rPr lang="en-US" altLang="zh-TW" sz="2800" dirty="0" smtClean="0">
                <a:solidFill>
                  <a:sysClr val="windowText" lastClr="000000"/>
                </a:solidFill>
                <a:latin typeface="+mn-lt"/>
                <a:ea typeface="新細明體" pitchFamily="18" charset="-120"/>
              </a:rPr>
              <a:t>Information and operation are </a:t>
            </a:r>
            <a:r>
              <a:rPr lang="en-US" altLang="zh-TW" sz="2800" b="1" dirty="0" smtClean="0">
                <a:solidFill>
                  <a:srgbClr val="0000FF"/>
                </a:solidFill>
                <a:latin typeface="+mn-lt"/>
                <a:ea typeface="新細明體" pitchFamily="18" charset="-120"/>
              </a:rPr>
              <a:t>Understandable</a:t>
            </a:r>
          </a:p>
          <a:p>
            <a:pPr marL="361950" lvl="0" indent="-361950">
              <a:spcBef>
                <a:spcPts val="1200"/>
              </a:spcBef>
              <a:buClr>
                <a:srgbClr val="006600"/>
              </a:buClr>
              <a:buFont typeface="Arial" pitchFamily="34" charset="0"/>
              <a:buChar char="•"/>
            </a:pPr>
            <a:r>
              <a:rPr lang="en-US" altLang="zh-TW" sz="2800" dirty="0" smtClean="0">
                <a:solidFill>
                  <a:sysClr val="windowText" lastClr="000000"/>
                </a:solidFill>
                <a:latin typeface="+mn-lt"/>
                <a:ea typeface="新細明體" pitchFamily="18" charset="-120"/>
              </a:rPr>
              <a:t>Content is </a:t>
            </a:r>
            <a:r>
              <a:rPr lang="en-US" altLang="zh-TW" sz="2800" b="1" dirty="0" smtClean="0">
                <a:solidFill>
                  <a:srgbClr val="0000FF"/>
                </a:solidFill>
                <a:latin typeface="+mn-lt"/>
                <a:ea typeface="新細明體" pitchFamily="18" charset="-120"/>
              </a:rPr>
              <a:t>Robust</a:t>
            </a:r>
            <a:r>
              <a:rPr lang="en-US" altLang="zh-TW" sz="2800" dirty="0" smtClean="0">
                <a:solidFill>
                  <a:sysClr val="windowText" lastClr="000000"/>
                </a:solidFill>
                <a:latin typeface="+mn-lt"/>
                <a:ea typeface="新細明體" pitchFamily="18" charset="-120"/>
              </a:rPr>
              <a:t> enough to be interpreted reliably by a wide range of web browsers,</a:t>
            </a:r>
            <a:r>
              <a:rPr lang="zh-TW" altLang="en-US" sz="2800" dirty="0" smtClean="0">
                <a:solidFill>
                  <a:sysClr val="windowText" lastClr="000000"/>
                </a:solidFill>
                <a:latin typeface="+mn-lt"/>
                <a:ea typeface="新細明體" pitchFamily="18" charset="-120"/>
              </a:rPr>
              <a:t> </a:t>
            </a:r>
            <a:r>
              <a:rPr lang="en-US" altLang="zh-TW" sz="2800" dirty="0" smtClean="0">
                <a:solidFill>
                  <a:sysClr val="windowText" lastClr="000000"/>
                </a:solidFill>
                <a:latin typeface="+mn-lt"/>
                <a:ea typeface="新細明體" pitchFamily="18" charset="-120"/>
              </a:rPr>
              <a:t>assistive technologies, etc. </a:t>
            </a:r>
            <a:endParaRPr lang="zh-TW" altLang="zh-TW" sz="2800" dirty="0" smtClean="0">
              <a:solidFill>
                <a:sysClr val="windowText" lastClr="000000"/>
              </a:solidFill>
              <a:latin typeface="+mn-lt"/>
              <a:ea typeface="新細明體" pitchFamily="18" charset="-120"/>
            </a:endParaRPr>
          </a:p>
          <a:p>
            <a:pPr marL="514350" indent="-514350">
              <a:buFont typeface="Arial" pitchFamily="34" charset="0"/>
              <a:buChar char="•"/>
            </a:pPr>
            <a:endParaRPr lang="zh-TW" altLang="zh-TW" sz="3200" dirty="0" smtClean="0"/>
          </a:p>
          <a:p>
            <a:pPr marL="514350" lvl="0" indent="-514350">
              <a:buAutoNum type="arabicPlain"/>
            </a:pPr>
            <a:endParaRPr lang="zh-TW" altLang="zh-TW" sz="3200" b="1" dirty="0" smtClean="0"/>
          </a:p>
          <a:p>
            <a:endParaRPr lang="en-GB" sz="3200" dirty="0" smtClean="0">
              <a:solidFill>
                <a:sysClr val="windowText" lastClr="000000"/>
              </a:solidFill>
              <a:latin typeface="+mn-lt"/>
              <a:ea typeface="新細明體" pitchFamily="18" charset="-120"/>
            </a:endParaRPr>
          </a:p>
        </p:txBody>
      </p:sp>
      <p:sp>
        <p:nvSpPr>
          <p:cNvPr id="9" name="標題 1"/>
          <p:cNvSpPr>
            <a:spLocks noGrp="1"/>
          </p:cNvSpPr>
          <p:nvPr>
            <p:ph type="title"/>
          </p:nvPr>
        </p:nvSpPr>
        <p:spPr>
          <a:xfrm>
            <a:off x="755650" y="188640"/>
            <a:ext cx="8208838" cy="1143000"/>
          </a:xfrm>
        </p:spPr>
        <p:txBody>
          <a:bodyPr/>
          <a:lstStyle/>
          <a:p>
            <a:pPr eaLnBrk="1" hangingPunct="1"/>
            <a:r>
              <a:rPr lang="en-US" altLang="zh-TW" sz="3800" dirty="0" smtClean="0"/>
              <a:t>WCAG - Principles</a:t>
            </a:r>
            <a:endParaRPr lang="zh-TW" altLang="en-US" sz="3800" dirty="0" smtClean="0"/>
          </a:p>
        </p:txBody>
      </p:sp>
      <p:sp>
        <p:nvSpPr>
          <p:cNvPr id="6" name="投影片編號版面配置區 1"/>
          <p:cNvSpPr>
            <a:spLocks noGrp="1"/>
          </p:cNvSpPr>
          <p:nvPr>
            <p:ph type="sldNum" sz="quarter" idx="11"/>
          </p:nvPr>
        </p:nvSpPr>
        <p:spPr>
          <a:prstGeom prst="rect">
            <a:avLst/>
          </a:prstGeom>
        </p:spPr>
        <p:txBody>
          <a:bodyPr/>
          <a:lstStyle/>
          <a:p>
            <a:pPr>
              <a:defRPr/>
            </a:pPr>
            <a:fld id="{32A0346B-5880-4BB3-9CDB-49753F8311B4}" type="slidenum">
              <a:rPr lang="zh-TW" altLang="en-US" smtClean="0">
                <a:latin typeface="+mn-lt"/>
              </a:rPr>
              <a:pPr>
                <a:defRPr/>
              </a:pPr>
              <a:t>25</a:t>
            </a:fld>
            <a:endParaRPr lang="zh-TW" altLang="en-US" dirty="0">
              <a:latin typeface="+mn-lt"/>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755650" y="413792"/>
            <a:ext cx="8208838"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3800" b="1" i="0" u="none" strike="noStrike" kern="1200" cap="none" spc="0" normalizeH="0" baseline="0" noProof="0" dirty="0" smtClean="0">
                <a:ln>
                  <a:noFill/>
                </a:ln>
                <a:solidFill>
                  <a:schemeClr val="tx1"/>
                </a:solidFill>
                <a:effectLst/>
                <a:uLnTx/>
                <a:uFillTx/>
                <a:latin typeface="+mj-lt"/>
                <a:ea typeface="+mj-ea"/>
                <a:cs typeface="+mj-cs"/>
              </a:rPr>
              <a:t>WCAG 2.0 - Principles</a:t>
            </a:r>
            <a:endParaRPr kumimoji="0" lang="zh-TW" altLang="en-US" sz="3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7" name="圖片 6" descr="Image of input form have CAPTCHA with audio support"/>
          <p:cNvPicPr>
            <a:picLocks noChangeAspect="1"/>
          </p:cNvPicPr>
          <p:nvPr/>
        </p:nvPicPr>
        <p:blipFill>
          <a:blip r:embed="rId3" cstate="print"/>
          <a:stretch>
            <a:fillRect/>
          </a:stretch>
        </p:blipFill>
        <p:spPr bwMode="auto">
          <a:xfrm>
            <a:off x="894346" y="2493615"/>
            <a:ext cx="2638278" cy="3239641"/>
          </a:xfrm>
          <a:prstGeom prst="rect">
            <a:avLst/>
          </a:prstGeom>
          <a:ln>
            <a:noFill/>
          </a:ln>
          <a:effectLst>
            <a:outerShdw blurRad="190500" algn="tl" rotWithShape="0">
              <a:srgbClr val="000000">
                <a:alpha val="70000"/>
              </a:srgbClr>
            </a:outerShdw>
          </a:effectLst>
        </p:spPr>
      </p:pic>
      <p:sp>
        <p:nvSpPr>
          <p:cNvPr id="8" name="向左箭號 7"/>
          <p:cNvSpPr/>
          <p:nvPr/>
        </p:nvSpPr>
        <p:spPr>
          <a:xfrm>
            <a:off x="2334506" y="4725144"/>
            <a:ext cx="1949462" cy="950957"/>
          </a:xfrm>
          <a:prstGeom prst="leftArrow">
            <a:avLst/>
          </a:prstGeom>
          <a:solidFill>
            <a:srgbClr val="FFFFCC"/>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TW" sz="1600" b="1" dirty="0" smtClean="0">
                <a:solidFill>
                  <a:srgbClr val="7030A0"/>
                </a:solidFill>
              </a:rPr>
              <a:t>Audio Support</a:t>
            </a:r>
            <a:endParaRPr lang="zh-TW" altLang="en-US" sz="1600" b="1" dirty="0">
              <a:solidFill>
                <a:srgbClr val="7030A0"/>
              </a:solidFill>
            </a:endParaRPr>
          </a:p>
        </p:txBody>
      </p:sp>
      <p:cxnSp>
        <p:nvCxnSpPr>
          <p:cNvPr id="10" name="直線接點 9"/>
          <p:cNvCxnSpPr/>
          <p:nvPr/>
        </p:nvCxnSpPr>
        <p:spPr>
          <a:xfrm>
            <a:off x="4572000" y="1484784"/>
            <a:ext cx="0" cy="4608512"/>
          </a:xfrm>
          <a:prstGeom prst="line">
            <a:avLst/>
          </a:prstGeom>
        </p:spPr>
        <p:style>
          <a:lnRef idx="1">
            <a:schemeClr val="accent1"/>
          </a:lnRef>
          <a:fillRef idx="0">
            <a:schemeClr val="accent1"/>
          </a:fillRef>
          <a:effectRef idx="0">
            <a:schemeClr val="accent1"/>
          </a:effectRef>
          <a:fontRef idx="minor">
            <a:schemeClr val="tx1"/>
          </a:fontRef>
        </p:style>
      </p:cxnSp>
      <p:sp>
        <p:nvSpPr>
          <p:cNvPr id="11" name="內容版面配置區 4"/>
          <p:cNvSpPr txBox="1">
            <a:spLocks/>
          </p:cNvSpPr>
          <p:nvPr/>
        </p:nvSpPr>
        <p:spPr>
          <a:xfrm>
            <a:off x="755650" y="1557338"/>
            <a:ext cx="3672334" cy="1151582"/>
          </a:xfrm>
          <a:prstGeom prst="rect">
            <a:avLst/>
          </a:prstGeom>
        </p:spPr>
        <p:txBody>
          <a:bodyPr/>
          <a:lstStyle/>
          <a:p>
            <a:pPr marL="355600" marR="0" lvl="0" indent="-355600" algn="l" defTabSz="914400" rtl="0" eaLnBrk="0" fontAlgn="base" latinLnBrk="0" hangingPunct="0">
              <a:lnSpc>
                <a:spcPct val="100000"/>
              </a:lnSpc>
              <a:spcBef>
                <a:spcPts val="600"/>
              </a:spcBef>
              <a:spcAft>
                <a:spcPct val="0"/>
              </a:spcAft>
              <a:buClr>
                <a:srgbClr val="386A42"/>
              </a:buClr>
              <a:buSzTx/>
              <a:buFont typeface="Arial" charset="0"/>
              <a:buNone/>
              <a:tabLst/>
              <a:defRPr/>
            </a:pPr>
            <a:r>
              <a:rPr kumimoji="0" lang="en-AU" altLang="zh-TW" sz="2400" b="1" i="0" u="none" strike="noStrike" kern="1200" cap="none" spc="0" normalizeH="0" baseline="0" noProof="0" dirty="0" smtClean="0">
                <a:ln>
                  <a:noFill/>
                </a:ln>
                <a:solidFill>
                  <a:srgbClr val="6600CC"/>
                </a:solidFill>
                <a:effectLst/>
                <a:uLnTx/>
                <a:uFillTx/>
                <a:latin typeface="+mj-lt"/>
                <a:ea typeface="+mn-ea"/>
                <a:cs typeface="+mn-cs"/>
              </a:rPr>
              <a:t>1 - Perceivable</a:t>
            </a:r>
          </a:p>
          <a:p>
            <a:pPr marL="355600" marR="0" lvl="0" indent="-355600" algn="l" defTabSz="914400" rtl="0" eaLnBrk="0" fontAlgn="base" latinLnBrk="0" hangingPunct="0">
              <a:lnSpc>
                <a:spcPct val="100000"/>
              </a:lnSpc>
              <a:spcBef>
                <a:spcPts val="600"/>
              </a:spcBef>
              <a:spcAft>
                <a:spcPct val="0"/>
              </a:spcAft>
              <a:buClr>
                <a:srgbClr val="386A42"/>
              </a:buClr>
              <a:buSzTx/>
              <a:buFont typeface="Arial" charset="0"/>
              <a:buChar char="•"/>
              <a:tabLst/>
              <a:defRPr/>
            </a:pPr>
            <a:r>
              <a:rPr kumimoji="0" lang="en-US" altLang="zh-TW" sz="2000" b="0" i="0" u="none" strike="noStrike" kern="1200" cap="none" spc="0" normalizeH="0" baseline="0" noProof="0" dirty="0" smtClean="0">
                <a:ln>
                  <a:noFill/>
                </a:ln>
                <a:solidFill>
                  <a:schemeClr val="tx1"/>
                </a:solidFill>
                <a:effectLst/>
                <a:uLnTx/>
                <a:uFillTx/>
                <a:latin typeface="+mj-lt"/>
                <a:ea typeface="+mn-ea"/>
                <a:cs typeface="+mn-cs"/>
              </a:rPr>
              <a:t>Example - Audio CAPTCHA</a:t>
            </a:r>
            <a:endParaRPr kumimoji="0" lang="en-US" altLang="zh-TW" sz="2000" b="1" i="0" u="none" strike="noStrike" kern="1200" cap="none" spc="0" normalizeH="0" baseline="0" noProof="0" dirty="0" smtClean="0">
              <a:ln>
                <a:noFill/>
              </a:ln>
              <a:solidFill>
                <a:schemeClr val="tx1"/>
              </a:solidFill>
              <a:effectLst/>
              <a:uLnTx/>
              <a:uFillTx/>
              <a:latin typeface="+mj-lt"/>
              <a:ea typeface="+mn-ea"/>
              <a:cs typeface="+mn-cs"/>
            </a:endParaRPr>
          </a:p>
        </p:txBody>
      </p:sp>
      <p:sp>
        <p:nvSpPr>
          <p:cNvPr id="13" name="內容版面配置區 4"/>
          <p:cNvSpPr txBox="1">
            <a:spLocks/>
          </p:cNvSpPr>
          <p:nvPr/>
        </p:nvSpPr>
        <p:spPr>
          <a:xfrm>
            <a:off x="4716016" y="1557338"/>
            <a:ext cx="4176464" cy="1985048"/>
          </a:xfrm>
          <a:prstGeom prst="rect">
            <a:avLst/>
          </a:prstGeom>
        </p:spPr>
        <p:txBody>
          <a:bodyPr/>
          <a:lstStyle/>
          <a:p>
            <a:pPr marL="355600" marR="0" lvl="0" indent="-355600" algn="l" defTabSz="914400" rtl="0" eaLnBrk="0" fontAlgn="base" latinLnBrk="0" hangingPunct="0">
              <a:lnSpc>
                <a:spcPct val="100000"/>
              </a:lnSpc>
              <a:spcBef>
                <a:spcPts val="600"/>
              </a:spcBef>
              <a:spcAft>
                <a:spcPct val="0"/>
              </a:spcAft>
              <a:buClr>
                <a:srgbClr val="386A42"/>
              </a:buClr>
              <a:buSzTx/>
              <a:buFont typeface="Arial" charset="0"/>
              <a:buNone/>
              <a:tabLst/>
              <a:defRPr/>
            </a:pPr>
            <a:r>
              <a:rPr kumimoji="0" lang="en-AU" altLang="zh-TW" sz="2400" b="1" i="0" u="none" strike="noStrike" kern="1200" cap="none" spc="0" normalizeH="0" baseline="0" noProof="0" dirty="0" smtClean="0">
                <a:ln>
                  <a:noFill/>
                </a:ln>
                <a:solidFill>
                  <a:srgbClr val="6600CC"/>
                </a:solidFill>
                <a:effectLst/>
                <a:uLnTx/>
                <a:uFillTx/>
                <a:latin typeface="+mj-lt"/>
                <a:ea typeface="+mn-ea"/>
                <a:cs typeface="+mn-cs"/>
              </a:rPr>
              <a:t>2 - Operable</a:t>
            </a:r>
          </a:p>
          <a:p>
            <a:pPr marL="355600" marR="0" lvl="0" indent="-355600" algn="l" defTabSz="914400" rtl="0" eaLnBrk="0" fontAlgn="base" latinLnBrk="0" hangingPunct="0">
              <a:lnSpc>
                <a:spcPct val="100000"/>
              </a:lnSpc>
              <a:spcBef>
                <a:spcPts val="600"/>
              </a:spcBef>
              <a:spcAft>
                <a:spcPct val="0"/>
              </a:spcAft>
              <a:buClr>
                <a:srgbClr val="386A42"/>
              </a:buClr>
              <a:buSzTx/>
              <a:buFont typeface="Arial" charset="0"/>
              <a:buChar char="•"/>
              <a:tabLst/>
              <a:defRPr/>
            </a:pPr>
            <a:r>
              <a:rPr kumimoji="0" lang="en-US" altLang="zh-TW" sz="2000" b="0" i="0" u="none" strike="noStrike" kern="1200" cap="none" spc="0" normalizeH="0" baseline="0" noProof="0" dirty="0" smtClean="0">
                <a:ln>
                  <a:noFill/>
                </a:ln>
                <a:solidFill>
                  <a:schemeClr val="tx1"/>
                </a:solidFill>
                <a:effectLst/>
                <a:uLnTx/>
                <a:uFillTx/>
                <a:latin typeface="+mj-lt"/>
                <a:ea typeface="+mn-ea"/>
                <a:cs typeface="+mn-cs"/>
              </a:rPr>
              <a:t>Example - </a:t>
            </a:r>
            <a:r>
              <a:rPr kumimoji="0" lang="en-AU" altLang="zh-TW" sz="2000" b="0" i="0" u="none" strike="noStrike" kern="1200" cap="none" spc="0" normalizeH="0" baseline="0" noProof="0" dirty="0" smtClean="0">
                <a:ln>
                  <a:noFill/>
                </a:ln>
                <a:solidFill>
                  <a:schemeClr val="tx1"/>
                </a:solidFill>
                <a:effectLst/>
                <a:uLnTx/>
                <a:uFillTx/>
                <a:latin typeface="+mj-lt"/>
                <a:ea typeface="+mn-ea"/>
                <a:cs typeface="+mn-cs"/>
              </a:rPr>
              <a:t>Provide users enough time to read and use content</a:t>
            </a:r>
            <a:endParaRPr kumimoji="0" lang="en-US" altLang="zh-TW" sz="2000" b="0" i="0" u="none" strike="noStrike" kern="1200" cap="none" spc="0" normalizeH="0" baseline="0" noProof="0" dirty="0" smtClean="0">
              <a:ln>
                <a:noFill/>
              </a:ln>
              <a:solidFill>
                <a:schemeClr val="tx1"/>
              </a:solidFill>
              <a:effectLst/>
              <a:uLnTx/>
              <a:uFillTx/>
              <a:latin typeface="+mj-lt"/>
              <a:ea typeface="+mn-ea"/>
              <a:cs typeface="+mn-cs"/>
            </a:endParaRPr>
          </a:p>
        </p:txBody>
      </p:sp>
      <p:pic>
        <p:nvPicPr>
          <p:cNvPr id="14" name="Picture 2"/>
          <p:cNvPicPr>
            <a:picLocks noChangeAspect="1" noChangeArrowheads="1"/>
          </p:cNvPicPr>
          <p:nvPr/>
        </p:nvPicPr>
        <p:blipFill>
          <a:blip r:embed="rId4" cstate="print"/>
          <a:srcRect/>
          <a:stretch>
            <a:fillRect/>
          </a:stretch>
        </p:blipFill>
        <p:spPr bwMode="auto">
          <a:xfrm>
            <a:off x="4817991" y="2828390"/>
            <a:ext cx="3570433" cy="2353348"/>
          </a:xfrm>
          <a:prstGeom prst="rect">
            <a:avLst/>
          </a:prstGeom>
          <a:noFill/>
          <a:ln w="9525">
            <a:noFill/>
            <a:miter lim="800000"/>
            <a:headEnd/>
            <a:tailEnd/>
          </a:ln>
        </p:spPr>
      </p:pic>
      <p:sp>
        <p:nvSpPr>
          <p:cNvPr id="15" name="矩形 6"/>
          <p:cNvSpPr>
            <a:spLocks noChangeArrowheads="1"/>
          </p:cNvSpPr>
          <p:nvPr/>
        </p:nvSpPr>
        <p:spPr bwMode="auto">
          <a:xfrm>
            <a:off x="4838626" y="5288856"/>
            <a:ext cx="3549798" cy="276999"/>
          </a:xfrm>
          <a:prstGeom prst="rect">
            <a:avLst/>
          </a:prstGeom>
          <a:noFill/>
          <a:ln w="9525">
            <a:noFill/>
            <a:miter lim="800000"/>
            <a:headEnd/>
            <a:tailEnd/>
          </a:ln>
        </p:spPr>
        <p:txBody>
          <a:bodyPr wrap="square">
            <a:spAutoFit/>
          </a:bodyPr>
          <a:lstStyle/>
          <a:p>
            <a:pPr marL="900113" lvl="1" indent="-900113" algn="ctr">
              <a:tabLst>
                <a:tab pos="531813" algn="l"/>
              </a:tabLst>
            </a:pPr>
            <a:r>
              <a:rPr lang="en-US" altLang="zh-TW" sz="1200" dirty="0" smtClean="0"/>
              <a:t>www.ogcio.gov.hk</a:t>
            </a:r>
            <a:endParaRPr lang="en-AU" altLang="zh-TW" sz="1200" dirty="0"/>
          </a:p>
        </p:txBody>
      </p:sp>
      <p:sp>
        <p:nvSpPr>
          <p:cNvPr id="16" name="矩形 15"/>
          <p:cNvSpPr/>
          <p:nvPr/>
        </p:nvSpPr>
        <p:spPr>
          <a:xfrm>
            <a:off x="5557983" y="4486265"/>
            <a:ext cx="2182369" cy="742934"/>
          </a:xfrm>
          <a:prstGeom prst="rect">
            <a:avLst/>
          </a:prstGeom>
          <a:noFill/>
          <a:ln w="38100" cmpd="sng">
            <a:solidFill>
              <a:srgbClr val="6600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7" name="向左箭號 16"/>
          <p:cNvSpPr/>
          <p:nvPr/>
        </p:nvSpPr>
        <p:spPr>
          <a:xfrm>
            <a:off x="7596337" y="4149080"/>
            <a:ext cx="1368152" cy="928668"/>
          </a:xfrm>
          <a:prstGeom prst="leftArrow">
            <a:avLst/>
          </a:prstGeom>
          <a:solidFill>
            <a:srgbClr val="FFFFCC"/>
          </a:solid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normAutofit fontScale="85000" lnSpcReduction="10000"/>
          </a:bodyPr>
          <a:lstStyle/>
          <a:p>
            <a:pPr algn="ctr"/>
            <a:r>
              <a:rPr lang="en-US" altLang="zh-TW" sz="1600" b="1" dirty="0" smtClean="0">
                <a:solidFill>
                  <a:srgbClr val="7030A0"/>
                </a:solidFill>
              </a:rPr>
              <a:t>Provide Pause Function</a:t>
            </a:r>
            <a:endParaRPr lang="zh-TW" altLang="en-US" sz="1600" b="1" dirty="0">
              <a:solidFill>
                <a:srgbClr val="7030A0"/>
              </a:solidFill>
            </a:endParaRPr>
          </a:p>
        </p:txBody>
      </p:sp>
      <p:sp>
        <p:nvSpPr>
          <p:cNvPr id="18" name="投影片編號版面配置區 1"/>
          <p:cNvSpPr>
            <a:spLocks noGrp="1"/>
          </p:cNvSpPr>
          <p:nvPr>
            <p:ph type="sldNum" sz="quarter" idx="4294967295"/>
          </p:nvPr>
        </p:nvSpPr>
        <p:spPr>
          <a:xfrm>
            <a:off x="8676456" y="6356350"/>
            <a:ext cx="514350" cy="365125"/>
          </a:xfrm>
          <a:prstGeom prst="rect">
            <a:avLst/>
          </a:prstGeom>
        </p:spPr>
        <p:txBody>
          <a:bodyPr/>
          <a:lstStyle/>
          <a:p>
            <a:pPr>
              <a:defRPr/>
            </a:pPr>
            <a:fld id="{32A0346B-5880-4BB3-9CDB-49753F8311B4}" type="slidenum">
              <a:rPr lang="zh-TW" altLang="en-US" smtClean="0">
                <a:latin typeface="+mn-lt"/>
              </a:rPr>
              <a:pPr>
                <a:defRPr/>
              </a:pPr>
              <a:t>26</a:t>
            </a:fld>
            <a:endParaRPr lang="zh-TW" altLang="en-US" dirty="0">
              <a:latin typeface="+mn-l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755650" y="413792"/>
            <a:ext cx="8208838"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3800" b="1" i="0" u="none" strike="noStrike" kern="1200" cap="none" spc="0" normalizeH="0" baseline="0" noProof="0" dirty="0" smtClean="0">
                <a:ln>
                  <a:noFill/>
                </a:ln>
                <a:solidFill>
                  <a:schemeClr val="tx1"/>
                </a:solidFill>
                <a:effectLst/>
                <a:uLnTx/>
                <a:uFillTx/>
                <a:latin typeface="+mj-lt"/>
                <a:ea typeface="+mj-ea"/>
                <a:cs typeface="+mj-cs"/>
              </a:rPr>
              <a:t>WCAG 2.0 - Principles</a:t>
            </a:r>
            <a:endParaRPr kumimoji="0" lang="zh-TW" altLang="en-US" sz="3800" b="1" i="0" u="none" strike="noStrike" kern="1200" cap="none" spc="0" normalizeH="0" baseline="0" noProof="0" dirty="0" smtClean="0">
              <a:ln>
                <a:noFill/>
              </a:ln>
              <a:solidFill>
                <a:schemeClr val="tx1"/>
              </a:solidFill>
              <a:effectLst/>
              <a:uLnTx/>
              <a:uFillTx/>
              <a:latin typeface="+mj-lt"/>
              <a:ea typeface="+mj-ea"/>
              <a:cs typeface="+mj-cs"/>
            </a:endParaRPr>
          </a:p>
        </p:txBody>
      </p:sp>
      <p:cxnSp>
        <p:nvCxnSpPr>
          <p:cNvPr id="10" name="直線接點 9"/>
          <p:cNvCxnSpPr/>
          <p:nvPr/>
        </p:nvCxnSpPr>
        <p:spPr>
          <a:xfrm>
            <a:off x="4572000" y="1484784"/>
            <a:ext cx="0" cy="4608512"/>
          </a:xfrm>
          <a:prstGeom prst="line">
            <a:avLst/>
          </a:prstGeom>
        </p:spPr>
        <p:style>
          <a:lnRef idx="1">
            <a:schemeClr val="accent1"/>
          </a:lnRef>
          <a:fillRef idx="0">
            <a:schemeClr val="accent1"/>
          </a:fillRef>
          <a:effectRef idx="0">
            <a:schemeClr val="accent1"/>
          </a:effectRef>
          <a:fontRef idx="minor">
            <a:schemeClr val="tx1"/>
          </a:fontRef>
        </p:style>
      </p:cxnSp>
      <p:sp>
        <p:nvSpPr>
          <p:cNvPr id="11" name="內容版面配置區 4"/>
          <p:cNvSpPr txBox="1">
            <a:spLocks/>
          </p:cNvSpPr>
          <p:nvPr/>
        </p:nvSpPr>
        <p:spPr>
          <a:xfrm>
            <a:off x="755650" y="1557338"/>
            <a:ext cx="3672334" cy="1151582"/>
          </a:xfrm>
          <a:prstGeom prst="rect">
            <a:avLst/>
          </a:prstGeom>
        </p:spPr>
        <p:txBody>
          <a:bodyPr/>
          <a:lstStyle/>
          <a:p>
            <a:pPr marL="355600" marR="0" lvl="0" indent="-355600" algn="l" defTabSz="914400" rtl="0" eaLnBrk="0" fontAlgn="base" latinLnBrk="0" hangingPunct="0">
              <a:lnSpc>
                <a:spcPct val="100000"/>
              </a:lnSpc>
              <a:spcBef>
                <a:spcPts val="600"/>
              </a:spcBef>
              <a:spcAft>
                <a:spcPct val="0"/>
              </a:spcAft>
              <a:buClr>
                <a:srgbClr val="386A42"/>
              </a:buClr>
              <a:buSzTx/>
              <a:buFont typeface="Arial" charset="0"/>
              <a:buNone/>
              <a:tabLst/>
              <a:defRPr/>
            </a:pPr>
            <a:r>
              <a:rPr kumimoji="0" lang="en-AU" altLang="zh-TW" sz="2400" b="1" i="0" u="none" strike="noStrike" kern="1200" cap="none" spc="0" normalizeH="0" baseline="0" noProof="0" dirty="0" smtClean="0">
                <a:ln>
                  <a:noFill/>
                </a:ln>
                <a:solidFill>
                  <a:srgbClr val="6600CC"/>
                </a:solidFill>
                <a:effectLst/>
                <a:uLnTx/>
                <a:uFillTx/>
                <a:latin typeface="+mj-lt"/>
                <a:ea typeface="+mn-ea"/>
                <a:cs typeface="+mn-cs"/>
              </a:rPr>
              <a:t>3 - Understandable</a:t>
            </a:r>
          </a:p>
          <a:p>
            <a:pPr marL="355600" marR="0" lvl="0" indent="-355600" algn="l" defTabSz="914400" rtl="0" eaLnBrk="0" fontAlgn="base" latinLnBrk="0" hangingPunct="0">
              <a:lnSpc>
                <a:spcPct val="100000"/>
              </a:lnSpc>
              <a:spcBef>
                <a:spcPts val="600"/>
              </a:spcBef>
              <a:spcAft>
                <a:spcPct val="0"/>
              </a:spcAft>
              <a:buClr>
                <a:srgbClr val="386A42"/>
              </a:buClr>
              <a:buSzTx/>
              <a:buFont typeface="Arial" charset="0"/>
              <a:buChar char="•"/>
              <a:tabLst/>
              <a:defRPr/>
            </a:pPr>
            <a:r>
              <a:rPr kumimoji="0" lang="en-US" altLang="zh-TW" sz="2000" b="0" i="0" u="none" strike="noStrike" kern="1200" cap="none" spc="0" normalizeH="0" baseline="0" noProof="0" dirty="0" smtClean="0">
                <a:ln>
                  <a:noFill/>
                </a:ln>
                <a:solidFill>
                  <a:schemeClr val="tx1"/>
                </a:solidFill>
                <a:effectLst/>
                <a:uLnTx/>
                <a:uFillTx/>
                <a:latin typeface="+mj-lt"/>
                <a:ea typeface="+mn-ea"/>
                <a:cs typeface="+mn-cs"/>
              </a:rPr>
              <a:t>Example – Clear</a:t>
            </a:r>
            <a:r>
              <a:rPr kumimoji="0" lang="en-US" altLang="zh-TW" sz="2000" b="0" i="0" u="none" strike="noStrike" kern="1200" cap="none" spc="0" normalizeH="0" noProof="0" dirty="0" smtClean="0">
                <a:ln>
                  <a:noFill/>
                </a:ln>
                <a:solidFill>
                  <a:schemeClr val="tx1"/>
                </a:solidFill>
                <a:effectLst/>
                <a:uLnTx/>
                <a:uFillTx/>
                <a:latin typeface="+mj-lt"/>
                <a:ea typeface="+mn-ea"/>
                <a:cs typeface="+mn-cs"/>
              </a:rPr>
              <a:t> label with cue and error identification</a:t>
            </a:r>
            <a:endParaRPr kumimoji="0" lang="en-US" altLang="zh-TW" sz="2000" b="1" i="0" u="none" strike="noStrike" kern="1200" cap="none" spc="0" normalizeH="0" baseline="0" noProof="0" dirty="0" smtClean="0">
              <a:ln>
                <a:noFill/>
              </a:ln>
              <a:solidFill>
                <a:schemeClr val="tx1"/>
              </a:solidFill>
              <a:effectLst/>
              <a:uLnTx/>
              <a:uFillTx/>
              <a:latin typeface="+mj-lt"/>
              <a:ea typeface="+mn-ea"/>
              <a:cs typeface="+mn-cs"/>
            </a:endParaRPr>
          </a:p>
        </p:txBody>
      </p:sp>
      <p:sp>
        <p:nvSpPr>
          <p:cNvPr id="13" name="內容版面配置區 4"/>
          <p:cNvSpPr txBox="1">
            <a:spLocks/>
          </p:cNvSpPr>
          <p:nvPr/>
        </p:nvSpPr>
        <p:spPr>
          <a:xfrm>
            <a:off x="4716016" y="1557338"/>
            <a:ext cx="4176464" cy="1985048"/>
          </a:xfrm>
          <a:prstGeom prst="rect">
            <a:avLst/>
          </a:prstGeom>
        </p:spPr>
        <p:txBody>
          <a:bodyPr/>
          <a:lstStyle/>
          <a:p>
            <a:pPr marL="355600" marR="0" lvl="0" indent="-355600" algn="l" defTabSz="914400" rtl="0" eaLnBrk="0" fontAlgn="base" latinLnBrk="0" hangingPunct="0">
              <a:lnSpc>
                <a:spcPct val="100000"/>
              </a:lnSpc>
              <a:spcBef>
                <a:spcPts val="600"/>
              </a:spcBef>
              <a:spcAft>
                <a:spcPct val="0"/>
              </a:spcAft>
              <a:buClr>
                <a:srgbClr val="386A42"/>
              </a:buClr>
              <a:buSzTx/>
              <a:buFont typeface="Arial" charset="0"/>
              <a:buNone/>
              <a:tabLst/>
              <a:defRPr/>
            </a:pPr>
            <a:r>
              <a:rPr kumimoji="0" lang="en-AU" altLang="zh-TW" sz="2400" b="1" i="0" u="none" strike="noStrike" kern="1200" cap="none" spc="0" normalizeH="0" baseline="0" noProof="0" dirty="0" smtClean="0">
                <a:ln>
                  <a:noFill/>
                </a:ln>
                <a:solidFill>
                  <a:srgbClr val="6600CC"/>
                </a:solidFill>
                <a:effectLst/>
                <a:uLnTx/>
                <a:uFillTx/>
                <a:latin typeface="+mj-lt"/>
                <a:ea typeface="+mn-ea"/>
                <a:cs typeface="+mn-cs"/>
              </a:rPr>
              <a:t>4 - Robust</a:t>
            </a:r>
          </a:p>
          <a:p>
            <a:pPr marL="355600" marR="0" lvl="0" indent="-355600" algn="l" defTabSz="914400" rtl="0" eaLnBrk="0" fontAlgn="base" latinLnBrk="0" hangingPunct="0">
              <a:lnSpc>
                <a:spcPct val="100000"/>
              </a:lnSpc>
              <a:spcBef>
                <a:spcPts val="600"/>
              </a:spcBef>
              <a:spcAft>
                <a:spcPct val="0"/>
              </a:spcAft>
              <a:buClr>
                <a:srgbClr val="386A42"/>
              </a:buClr>
              <a:buSzTx/>
              <a:buFont typeface="Arial" charset="0"/>
              <a:buChar char="•"/>
              <a:tabLst/>
              <a:defRPr/>
            </a:pPr>
            <a:r>
              <a:rPr kumimoji="0" lang="en-US" altLang="zh-TW" sz="2000" b="0" i="0" u="none" strike="noStrike" kern="1200" cap="none" spc="0" normalizeH="0" baseline="0" noProof="0" dirty="0" smtClean="0">
                <a:ln>
                  <a:noFill/>
                </a:ln>
                <a:solidFill>
                  <a:schemeClr val="tx1"/>
                </a:solidFill>
                <a:effectLst/>
                <a:uLnTx/>
                <a:uFillTx/>
                <a:latin typeface="+mj-lt"/>
                <a:ea typeface="+mn-ea"/>
                <a:cs typeface="+mn-cs"/>
              </a:rPr>
              <a:t>Compatibility </a:t>
            </a:r>
            <a:r>
              <a:rPr kumimoji="0" lang="en-US" altLang="zh-TW" sz="2000" dirty="0" smtClean="0">
                <a:latin typeface="+mj-lt"/>
                <a:ea typeface="+mn-ea"/>
              </a:rPr>
              <a:t>with browsers</a:t>
            </a:r>
            <a:endParaRPr kumimoji="0" lang="en-US" altLang="zh-TW" sz="2000" b="0" i="0" u="none" strike="noStrike" kern="1200" cap="none" spc="0" normalizeH="0" baseline="0" noProof="0" dirty="0" smtClean="0">
              <a:ln>
                <a:noFill/>
              </a:ln>
              <a:solidFill>
                <a:schemeClr val="tx1"/>
              </a:solidFill>
              <a:effectLst/>
              <a:uLnTx/>
              <a:uFillTx/>
              <a:latin typeface="+mj-lt"/>
              <a:ea typeface="+mn-ea"/>
              <a:cs typeface="+mn-cs"/>
            </a:endParaRPr>
          </a:p>
        </p:txBody>
      </p:sp>
      <p:pic>
        <p:nvPicPr>
          <p:cNvPr id="18" name="圖片 17" descr="Image show error identification"/>
          <p:cNvPicPr>
            <a:picLocks noChangeAspect="1"/>
          </p:cNvPicPr>
          <p:nvPr/>
        </p:nvPicPr>
        <p:blipFill>
          <a:blip r:embed="rId3" cstate="print"/>
          <a:stretch>
            <a:fillRect/>
          </a:stretch>
        </p:blipFill>
        <p:spPr>
          <a:xfrm>
            <a:off x="899841" y="4581128"/>
            <a:ext cx="1871959" cy="1767372"/>
          </a:xfrm>
          <a:prstGeom prst="rect">
            <a:avLst/>
          </a:prstGeom>
        </p:spPr>
      </p:pic>
      <p:pic>
        <p:nvPicPr>
          <p:cNvPr id="19" name="圖片 18" descr="Image show clear label with cue"/>
          <p:cNvPicPr>
            <a:picLocks noChangeAspect="1"/>
          </p:cNvPicPr>
          <p:nvPr/>
        </p:nvPicPr>
        <p:blipFill>
          <a:blip r:embed="rId4" cstate="print"/>
          <a:stretch>
            <a:fillRect/>
          </a:stretch>
        </p:blipFill>
        <p:spPr>
          <a:xfrm>
            <a:off x="899593" y="2766260"/>
            <a:ext cx="1869806" cy="1742859"/>
          </a:xfrm>
          <a:prstGeom prst="rect">
            <a:avLst/>
          </a:prstGeom>
        </p:spPr>
      </p:pic>
      <p:sp>
        <p:nvSpPr>
          <p:cNvPr id="20" name="橢圓 19"/>
          <p:cNvSpPr/>
          <p:nvPr/>
        </p:nvSpPr>
        <p:spPr>
          <a:xfrm>
            <a:off x="1333479" y="3686762"/>
            <a:ext cx="1150289" cy="174286"/>
          </a:xfrm>
          <a:prstGeom prst="ellipse">
            <a:avLst/>
          </a:prstGeom>
          <a:noFill/>
          <a:ln w="28575">
            <a:solidFill>
              <a:srgbClr val="6600CC"/>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21" name="橢圓 20"/>
          <p:cNvSpPr/>
          <p:nvPr/>
        </p:nvSpPr>
        <p:spPr>
          <a:xfrm>
            <a:off x="1012884" y="5373216"/>
            <a:ext cx="1254860" cy="174286"/>
          </a:xfrm>
          <a:prstGeom prst="ellipse">
            <a:avLst/>
          </a:prstGeom>
          <a:noFill/>
          <a:ln w="28575">
            <a:solidFill>
              <a:srgbClr val="6600CC"/>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22" name="矩形 21"/>
          <p:cNvSpPr/>
          <p:nvPr/>
        </p:nvSpPr>
        <p:spPr bwMode="auto">
          <a:xfrm>
            <a:off x="2771800" y="3515060"/>
            <a:ext cx="1584176" cy="363176"/>
          </a:xfrm>
          <a:prstGeom prst="rect">
            <a:avLst/>
          </a:prstGeom>
        </p:spPr>
        <p:txBody>
          <a:bodyPr wrap="square">
            <a:spAutoFit/>
          </a:bodyPr>
          <a:lstStyle/>
          <a:p>
            <a:pPr marL="0" lvl="1" algn="ctr">
              <a:lnSpc>
                <a:spcPct val="110000"/>
              </a:lnSpc>
              <a:buSzPct val="100000"/>
              <a:tabLst>
                <a:tab pos="261938" algn="l"/>
              </a:tabLst>
              <a:defRPr/>
            </a:pPr>
            <a:r>
              <a:rPr lang="en-US" altLang="zh-TW" sz="1600" b="1" dirty="0" smtClean="0">
                <a:solidFill>
                  <a:srgbClr val="0000FF"/>
                </a:solidFill>
                <a:latin typeface="+mn-lt"/>
                <a:ea typeface="+mn-ea"/>
              </a:rPr>
              <a:t>Input Assistance</a:t>
            </a:r>
            <a:endParaRPr lang="en-US" altLang="zh-TW" sz="1600" b="1" dirty="0">
              <a:solidFill>
                <a:srgbClr val="0000FF"/>
              </a:solidFill>
              <a:latin typeface="+mn-lt"/>
              <a:ea typeface="+mn-ea"/>
            </a:endParaRPr>
          </a:p>
        </p:txBody>
      </p:sp>
      <p:sp>
        <p:nvSpPr>
          <p:cNvPr id="23" name="矩形 22"/>
          <p:cNvSpPr/>
          <p:nvPr/>
        </p:nvSpPr>
        <p:spPr bwMode="auto">
          <a:xfrm>
            <a:off x="2771800" y="5243252"/>
            <a:ext cx="1512168" cy="634020"/>
          </a:xfrm>
          <a:prstGeom prst="rect">
            <a:avLst/>
          </a:prstGeom>
        </p:spPr>
        <p:txBody>
          <a:bodyPr wrap="square">
            <a:spAutoFit/>
          </a:bodyPr>
          <a:lstStyle/>
          <a:p>
            <a:pPr marL="0" lvl="1" algn="ctr">
              <a:lnSpc>
                <a:spcPct val="110000"/>
              </a:lnSpc>
              <a:buSzPct val="100000"/>
              <a:tabLst>
                <a:tab pos="261938" algn="l"/>
              </a:tabLst>
              <a:defRPr/>
            </a:pPr>
            <a:r>
              <a:rPr lang="en-US" altLang="zh-TW" sz="1600" b="1" dirty="0" smtClean="0">
                <a:solidFill>
                  <a:srgbClr val="0000FF"/>
                </a:solidFill>
                <a:latin typeface="+mn-lt"/>
                <a:ea typeface="+mn-ea"/>
              </a:rPr>
              <a:t>Error </a:t>
            </a:r>
          </a:p>
          <a:p>
            <a:pPr marL="0" lvl="1" algn="ctr">
              <a:lnSpc>
                <a:spcPct val="110000"/>
              </a:lnSpc>
              <a:buSzPct val="100000"/>
              <a:tabLst>
                <a:tab pos="261938" algn="l"/>
              </a:tabLst>
              <a:defRPr/>
            </a:pPr>
            <a:r>
              <a:rPr lang="en-US" altLang="zh-TW" sz="1600" b="1" dirty="0" smtClean="0">
                <a:solidFill>
                  <a:srgbClr val="0000FF"/>
                </a:solidFill>
                <a:latin typeface="+mn-lt"/>
                <a:ea typeface="+mn-ea"/>
              </a:rPr>
              <a:t>Identification</a:t>
            </a:r>
          </a:p>
        </p:txBody>
      </p:sp>
      <p:pic>
        <p:nvPicPr>
          <p:cNvPr id="31" name="圖片 30" descr="Is-your-browser-missing-these-free-security-add-ons.jpg"/>
          <p:cNvPicPr>
            <a:picLocks noChangeAspect="1"/>
          </p:cNvPicPr>
          <p:nvPr/>
        </p:nvPicPr>
        <p:blipFill>
          <a:blip r:embed="rId5" cstate="print"/>
          <a:stretch>
            <a:fillRect/>
          </a:stretch>
        </p:blipFill>
        <p:spPr>
          <a:xfrm>
            <a:off x="5154488" y="2787352"/>
            <a:ext cx="2945904" cy="2945904"/>
          </a:xfrm>
          <a:prstGeom prst="rect">
            <a:avLst/>
          </a:prstGeom>
        </p:spPr>
      </p:pic>
      <p:sp>
        <p:nvSpPr>
          <p:cNvPr id="14" name="投影片編號版面配置區 1"/>
          <p:cNvSpPr>
            <a:spLocks noGrp="1"/>
          </p:cNvSpPr>
          <p:nvPr>
            <p:ph type="sldNum" sz="quarter" idx="4294967295"/>
          </p:nvPr>
        </p:nvSpPr>
        <p:spPr>
          <a:xfrm>
            <a:off x="8676456" y="6356350"/>
            <a:ext cx="514350" cy="365125"/>
          </a:xfrm>
          <a:prstGeom prst="rect">
            <a:avLst/>
          </a:prstGeom>
        </p:spPr>
        <p:txBody>
          <a:bodyPr/>
          <a:lstStyle/>
          <a:p>
            <a:pPr>
              <a:defRPr/>
            </a:pPr>
            <a:fld id="{32A0346B-5880-4BB3-9CDB-49753F8311B4}" type="slidenum">
              <a:rPr lang="zh-TW" altLang="en-US" smtClean="0">
                <a:latin typeface="+mn-lt"/>
              </a:rPr>
              <a:pPr>
                <a:defRPr/>
              </a:pPr>
              <a:t>27</a:t>
            </a:fld>
            <a:endParaRPr lang="zh-TW" altLang="en-US" dirty="0">
              <a:latin typeface="+mn-l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內容版面配置區 2"/>
          <p:cNvSpPr>
            <a:spLocks noGrp="1"/>
          </p:cNvSpPr>
          <p:nvPr>
            <p:ph idx="4294967295"/>
          </p:nvPr>
        </p:nvSpPr>
        <p:spPr>
          <a:xfrm>
            <a:off x="683021" y="1557338"/>
            <a:ext cx="7345363" cy="4525962"/>
          </a:xfrm>
        </p:spPr>
        <p:txBody>
          <a:bodyPr/>
          <a:lstStyle/>
          <a:p>
            <a:r>
              <a:rPr lang="en-US" altLang="zh-TW" sz="2800" dirty="0" smtClean="0"/>
              <a:t>There are three Levels of conformance –</a:t>
            </a:r>
          </a:p>
          <a:p>
            <a:endParaRPr lang="en-AU" altLang="zh-TW" sz="2800" dirty="0" smtClean="0"/>
          </a:p>
        </p:txBody>
      </p:sp>
      <p:sp>
        <p:nvSpPr>
          <p:cNvPr id="13" name="標題 1"/>
          <p:cNvSpPr txBox="1">
            <a:spLocks/>
          </p:cNvSpPr>
          <p:nvPr/>
        </p:nvSpPr>
        <p:spPr>
          <a:xfrm>
            <a:off x="755650" y="485800"/>
            <a:ext cx="7920038" cy="1143000"/>
          </a:xfrm>
          <a:prstGeom prst="rect">
            <a:avLst/>
          </a:prstGeom>
        </p:spPr>
        <p:txBody>
          <a:bodyPr/>
          <a:lstStyle/>
          <a:p>
            <a:pPr>
              <a:defRPr/>
            </a:pPr>
            <a:r>
              <a:rPr kumimoji="0" lang="en-US" altLang="zh-TW" sz="3800" b="1" i="0" u="none" strike="noStrike" kern="1200" cap="none" spc="0" normalizeH="0" baseline="0" noProof="0" dirty="0" smtClean="0">
                <a:ln>
                  <a:noFill/>
                </a:ln>
                <a:solidFill>
                  <a:schemeClr val="tx1"/>
                </a:solidFill>
                <a:effectLst/>
                <a:uLnTx/>
                <a:uFillTx/>
                <a:latin typeface="+mn-lt"/>
                <a:ea typeface="+mj-ea"/>
                <a:cs typeface="+mj-cs"/>
              </a:rPr>
              <a:t>WCAG - Conformance</a:t>
            </a:r>
            <a:endParaRPr kumimoji="0" lang="zh-TW" altLang="en-US" sz="3800" b="1" dirty="0" smtClean="0">
              <a:latin typeface="+mn-lt"/>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3600" b="1"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14" name="表格 13"/>
          <p:cNvGraphicFramePr>
            <a:graphicFrameLocks noGrp="1"/>
          </p:cNvGraphicFramePr>
          <p:nvPr/>
        </p:nvGraphicFramePr>
        <p:xfrm>
          <a:off x="1260424" y="2132856"/>
          <a:ext cx="6911976" cy="1168401"/>
        </p:xfrm>
        <a:graphic>
          <a:graphicData uri="http://schemas.openxmlformats.org/drawingml/2006/table">
            <a:tbl>
              <a:tblPr firstRow="1" bandRow="1">
                <a:tableStyleId>{7DF18680-E054-41AD-8BC1-D1AEF772440D}</a:tableStyleId>
              </a:tblPr>
              <a:tblGrid>
                <a:gridCol w="2303992"/>
                <a:gridCol w="2303992"/>
                <a:gridCol w="2303992"/>
              </a:tblGrid>
              <a:tr h="700935">
                <a:tc>
                  <a:txBody>
                    <a:bodyPr/>
                    <a:lstStyle/>
                    <a:p>
                      <a:pPr algn="ctr"/>
                      <a:r>
                        <a:rPr lang="en-GB" sz="2200" dirty="0" smtClean="0"/>
                        <a:t>Level A</a:t>
                      </a:r>
                      <a:br>
                        <a:rPr lang="en-GB" sz="2200" dirty="0" smtClean="0"/>
                      </a:br>
                      <a:r>
                        <a:rPr lang="en-GB" sz="1800" dirty="0" smtClean="0"/>
                        <a:t>25</a:t>
                      </a:r>
                      <a:r>
                        <a:rPr lang="en-GB" sz="1800" baseline="0" dirty="0" smtClean="0"/>
                        <a:t> success criteria</a:t>
                      </a:r>
                      <a:endParaRPr lang="en-GB" sz="1800" dirty="0">
                        <a:solidFill>
                          <a:schemeClr val="accent1">
                            <a:lumMod val="75000"/>
                          </a:schemeClr>
                        </a:solidFill>
                        <a:latin typeface="+mj-lt"/>
                        <a:cs typeface="Times New Roman" pitchFamily="18" charset="0"/>
                      </a:endParaRPr>
                    </a:p>
                  </a:txBody>
                  <a:tcPr marT="45668" marB="45668">
                    <a:solidFill>
                      <a:srgbClr val="0070C0"/>
                    </a:solidFill>
                  </a:tcPr>
                </a:tc>
                <a:tc>
                  <a:txBody>
                    <a:bodyPr/>
                    <a:lstStyle/>
                    <a:p>
                      <a:pPr algn="ctr"/>
                      <a:r>
                        <a:rPr lang="en-GB" altLang="zh-TW" sz="2200" dirty="0" smtClean="0"/>
                        <a:t>Level AA</a:t>
                      </a:r>
                    </a:p>
                    <a:p>
                      <a:pPr algn="ctr"/>
                      <a:r>
                        <a:rPr lang="en-GB" altLang="zh-TW" sz="1800" dirty="0" smtClean="0"/>
                        <a:t>+13</a:t>
                      </a:r>
                      <a:r>
                        <a:rPr lang="en-GB" altLang="zh-TW" sz="1800" baseline="0" dirty="0" smtClean="0"/>
                        <a:t> success criteria</a:t>
                      </a:r>
                      <a:endParaRPr lang="en-GB" altLang="zh-TW" sz="1800" dirty="0">
                        <a:solidFill>
                          <a:schemeClr val="accent1">
                            <a:lumMod val="75000"/>
                          </a:schemeClr>
                        </a:solidFill>
                        <a:latin typeface="+mj-lt"/>
                        <a:cs typeface="Times New Roman" pitchFamily="18" charset="0"/>
                      </a:endParaRPr>
                    </a:p>
                  </a:txBody>
                  <a:tcPr marT="45668" marB="45668">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TW" sz="2200" dirty="0" smtClean="0"/>
                        <a:t>Level AAA</a:t>
                      </a:r>
                    </a:p>
                    <a:p>
                      <a:pPr marL="0" marR="0" indent="0" algn="ctr" defTabSz="914400" rtl="0" eaLnBrk="1" fontAlgn="auto" latinLnBrk="0" hangingPunct="1">
                        <a:lnSpc>
                          <a:spcPct val="100000"/>
                        </a:lnSpc>
                        <a:spcBef>
                          <a:spcPts val="0"/>
                        </a:spcBef>
                        <a:spcAft>
                          <a:spcPts val="0"/>
                        </a:spcAft>
                        <a:buClrTx/>
                        <a:buSzTx/>
                        <a:buFontTx/>
                        <a:buNone/>
                        <a:tabLst/>
                        <a:defRPr/>
                      </a:pPr>
                      <a:r>
                        <a:rPr lang="en-GB" altLang="zh-TW" sz="1800" dirty="0" smtClean="0"/>
                        <a:t>+23  </a:t>
                      </a:r>
                      <a:r>
                        <a:rPr lang="en-GB" altLang="zh-TW" sz="1800" baseline="0" dirty="0" smtClean="0"/>
                        <a:t>success criteria</a:t>
                      </a:r>
                      <a:endParaRPr lang="en-GB" altLang="zh-TW" sz="1800" dirty="0" smtClean="0">
                        <a:solidFill>
                          <a:schemeClr val="accent1">
                            <a:lumMod val="75000"/>
                          </a:schemeClr>
                        </a:solidFill>
                        <a:latin typeface="+mj-lt"/>
                        <a:cs typeface="Times New Roman" pitchFamily="18" charset="0"/>
                      </a:endParaRPr>
                    </a:p>
                  </a:txBody>
                  <a:tcPr marT="45668" marB="45668">
                    <a:solidFill>
                      <a:srgbClr val="0070C0"/>
                    </a:solidFill>
                  </a:tcPr>
                </a:tc>
              </a:tr>
              <a:tr h="467465">
                <a:tc>
                  <a:txBody>
                    <a:bodyPr/>
                    <a:lstStyle/>
                    <a:p>
                      <a:pPr algn="ctr"/>
                      <a:r>
                        <a:rPr lang="en-US" sz="2200" dirty="0" smtClean="0"/>
                        <a:t>Basic </a:t>
                      </a:r>
                      <a:endParaRPr lang="en-GB" sz="2200" b="1" dirty="0">
                        <a:solidFill>
                          <a:srgbClr val="1B5937"/>
                        </a:solidFill>
                        <a:latin typeface="+mj-lt"/>
                        <a:cs typeface="Times New Roman" pitchFamily="18" charset="0"/>
                      </a:endParaRPr>
                    </a:p>
                  </a:txBody>
                  <a:tcPr marT="45668" marB="45668">
                    <a:solidFill>
                      <a:schemeClr val="accent1">
                        <a:lumMod val="20000"/>
                        <a:lumOff val="80000"/>
                      </a:schemeClr>
                    </a:solidFill>
                  </a:tcPr>
                </a:tc>
                <a:tc>
                  <a:txBody>
                    <a:bodyPr/>
                    <a:lstStyle/>
                    <a:p>
                      <a:pPr lvl="0" algn="ctr"/>
                      <a:r>
                        <a:rPr kumimoji="0" lang="en-GB" sz="2200" kern="1200" dirty="0" smtClean="0"/>
                        <a:t>Recommended</a:t>
                      </a:r>
                      <a:endParaRPr kumimoji="0" lang="en-GB" sz="2200" b="1" kern="1200" dirty="0">
                        <a:solidFill>
                          <a:srgbClr val="1B5937"/>
                        </a:solidFill>
                        <a:latin typeface="+mj-lt"/>
                        <a:ea typeface="+mn-ea"/>
                        <a:cs typeface="Times New Roman" pitchFamily="18" charset="0"/>
                      </a:endParaRPr>
                    </a:p>
                  </a:txBody>
                  <a:tcPr marT="45668" marB="45668">
                    <a:solidFill>
                      <a:schemeClr val="accent1">
                        <a:lumMod val="20000"/>
                        <a:lumOff val="80000"/>
                      </a:schemeClr>
                    </a:solidFill>
                  </a:tcPr>
                </a:tc>
                <a:tc>
                  <a:txBody>
                    <a:bodyPr/>
                    <a:lstStyle/>
                    <a:p>
                      <a:pPr lvl="0" algn="ctr"/>
                      <a:r>
                        <a:rPr kumimoji="0" lang="en-GB" sz="2200" kern="1200" dirty="0" smtClean="0"/>
                        <a:t>Ideal</a:t>
                      </a:r>
                      <a:endParaRPr kumimoji="0" lang="en-GB" sz="2200" b="1" kern="1200" dirty="0">
                        <a:solidFill>
                          <a:srgbClr val="1B5937"/>
                        </a:solidFill>
                        <a:latin typeface="+mj-lt"/>
                        <a:ea typeface="+mn-ea"/>
                        <a:cs typeface="Times New Roman" pitchFamily="18" charset="0"/>
                      </a:endParaRPr>
                    </a:p>
                  </a:txBody>
                  <a:tcPr marT="45668" marB="45668">
                    <a:solidFill>
                      <a:schemeClr val="accent1">
                        <a:lumMod val="20000"/>
                        <a:lumOff val="80000"/>
                      </a:schemeClr>
                    </a:solidFill>
                  </a:tcPr>
                </a:tc>
              </a:tr>
            </a:tbl>
          </a:graphicData>
        </a:graphic>
      </p:graphicFrame>
      <p:sp>
        <p:nvSpPr>
          <p:cNvPr id="15" name="矩形 14"/>
          <p:cNvSpPr/>
          <p:nvPr/>
        </p:nvSpPr>
        <p:spPr>
          <a:xfrm>
            <a:off x="2125611" y="3717181"/>
            <a:ext cx="3168650" cy="433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000" dirty="0">
                <a:solidFill>
                  <a:srgbClr val="000099"/>
                </a:solidFill>
                <a:cs typeface="Times New Roman" pitchFamily="18" charset="0"/>
              </a:rPr>
              <a:t>Level AA Conformance </a:t>
            </a:r>
            <a:endParaRPr lang="zh-TW" altLang="en-US" sz="2000" dirty="0">
              <a:solidFill>
                <a:srgbClr val="000099"/>
              </a:solidFill>
              <a:cs typeface="Times New Roman" pitchFamily="18" charset="0"/>
            </a:endParaRPr>
          </a:p>
        </p:txBody>
      </p:sp>
      <p:sp>
        <p:nvSpPr>
          <p:cNvPr id="16" name="右大括弧 15"/>
          <p:cNvSpPr/>
          <p:nvPr/>
        </p:nvSpPr>
        <p:spPr>
          <a:xfrm rot="5400000">
            <a:off x="3458317" y="1233538"/>
            <a:ext cx="358775" cy="4608512"/>
          </a:xfrm>
          <a:prstGeom prst="rightBrace">
            <a:avLst>
              <a:gd name="adj1" fmla="val 120440"/>
              <a:gd name="adj2" fmla="val 49765"/>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pic>
        <p:nvPicPr>
          <p:cNvPr id="8" name="圖片 7" descr="W3C WCAG 2.0 Level A conformance logo"/>
          <p:cNvPicPr>
            <a:picLocks noChangeAspect="1"/>
          </p:cNvPicPr>
          <p:nvPr/>
        </p:nvPicPr>
        <p:blipFill>
          <a:blip r:embed="rId3" cstate="print"/>
          <a:stretch>
            <a:fillRect/>
          </a:stretch>
        </p:blipFill>
        <p:spPr>
          <a:xfrm>
            <a:off x="1424554" y="4293096"/>
            <a:ext cx="1635278" cy="576064"/>
          </a:xfrm>
          <a:prstGeom prst="rect">
            <a:avLst/>
          </a:prstGeom>
        </p:spPr>
      </p:pic>
      <p:pic>
        <p:nvPicPr>
          <p:cNvPr id="9" name="圖片 8" descr="W3C WCAG 2.0 Level AA conformance logo"/>
          <p:cNvPicPr>
            <a:picLocks noChangeAspect="1"/>
          </p:cNvPicPr>
          <p:nvPr/>
        </p:nvPicPr>
        <p:blipFill>
          <a:blip r:embed="rId4" cstate="print"/>
          <a:stretch>
            <a:fillRect/>
          </a:stretch>
        </p:blipFill>
        <p:spPr>
          <a:xfrm>
            <a:off x="3728810" y="4293096"/>
            <a:ext cx="1635278" cy="576064"/>
          </a:xfrm>
          <a:prstGeom prst="rect">
            <a:avLst/>
          </a:prstGeom>
        </p:spPr>
      </p:pic>
      <p:pic>
        <p:nvPicPr>
          <p:cNvPr id="10" name="圖片 9" descr="W3C WCAG 2.0 Level AAA conformance logo"/>
          <p:cNvPicPr>
            <a:picLocks noChangeAspect="1"/>
          </p:cNvPicPr>
          <p:nvPr/>
        </p:nvPicPr>
        <p:blipFill>
          <a:blip r:embed="rId5" cstate="print"/>
          <a:stretch>
            <a:fillRect/>
          </a:stretch>
        </p:blipFill>
        <p:spPr>
          <a:xfrm>
            <a:off x="6105074" y="4293096"/>
            <a:ext cx="1635278" cy="576064"/>
          </a:xfrm>
          <a:prstGeom prst="rect">
            <a:avLst/>
          </a:prstGeom>
        </p:spPr>
      </p:pic>
      <p:sp>
        <p:nvSpPr>
          <p:cNvPr id="11" name="投影片編號版面配置區 1"/>
          <p:cNvSpPr>
            <a:spLocks noGrp="1"/>
          </p:cNvSpPr>
          <p:nvPr>
            <p:ph type="sldNum" sz="quarter" idx="4294967295"/>
          </p:nvPr>
        </p:nvSpPr>
        <p:spPr>
          <a:xfrm>
            <a:off x="8676456" y="6356350"/>
            <a:ext cx="514350" cy="365125"/>
          </a:xfrm>
          <a:prstGeom prst="rect">
            <a:avLst/>
          </a:prstGeom>
        </p:spPr>
        <p:txBody>
          <a:bodyPr/>
          <a:lstStyle/>
          <a:p>
            <a:pPr>
              <a:defRPr/>
            </a:pPr>
            <a:fld id="{32A0346B-5880-4BB3-9CDB-49753F8311B4}" type="slidenum">
              <a:rPr lang="zh-TW" altLang="en-US" smtClean="0">
                <a:latin typeface="+mn-lt"/>
              </a:rPr>
              <a:pPr>
                <a:defRPr/>
              </a:pPr>
              <a:t>28</a:t>
            </a:fld>
            <a:endParaRPr lang="zh-TW" altLang="en-US"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animBg="1"/>
      <p:bldP spid="1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內容版面配置區 2"/>
          <p:cNvSpPr>
            <a:spLocks noGrp="1"/>
          </p:cNvSpPr>
          <p:nvPr>
            <p:ph idx="4294967295"/>
          </p:nvPr>
        </p:nvSpPr>
        <p:spPr>
          <a:xfrm>
            <a:off x="755029" y="1556792"/>
            <a:ext cx="7345363" cy="4525962"/>
          </a:xfrm>
        </p:spPr>
        <p:txBody>
          <a:bodyPr/>
          <a:lstStyle/>
          <a:p>
            <a:r>
              <a:rPr lang="en-US" altLang="zh-TW" sz="2800" dirty="0" smtClean="0"/>
              <a:t>Example - Video Requirements</a:t>
            </a:r>
          </a:p>
          <a:p>
            <a:endParaRPr lang="en-AU" altLang="zh-TW" sz="2800" dirty="0" smtClean="0"/>
          </a:p>
        </p:txBody>
      </p:sp>
      <p:sp>
        <p:nvSpPr>
          <p:cNvPr id="13" name="標題 1"/>
          <p:cNvSpPr txBox="1">
            <a:spLocks/>
          </p:cNvSpPr>
          <p:nvPr/>
        </p:nvSpPr>
        <p:spPr>
          <a:xfrm>
            <a:off x="755650" y="485800"/>
            <a:ext cx="7920038" cy="1143000"/>
          </a:xfrm>
          <a:prstGeom prst="rect">
            <a:avLst/>
          </a:prstGeom>
        </p:spPr>
        <p:txBody>
          <a:bodyPr/>
          <a:lstStyle/>
          <a:p>
            <a:pPr>
              <a:defRPr/>
            </a:pPr>
            <a:r>
              <a:rPr kumimoji="0" lang="en-US" altLang="zh-TW" sz="3800" b="1" dirty="0" smtClean="0">
                <a:latin typeface="+mn-lt"/>
                <a:ea typeface="+mj-ea"/>
                <a:cs typeface="+mj-cs"/>
              </a:rPr>
              <a:t>WCAG - Conformance</a:t>
            </a:r>
            <a:endParaRPr kumimoji="0" lang="zh-TW" altLang="en-US" sz="3800" b="1" dirty="0" smtClean="0">
              <a:latin typeface="+mn-lt"/>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3600" b="1"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6" name="表格 5"/>
          <p:cNvGraphicFramePr>
            <a:graphicFrameLocks noGrp="1"/>
          </p:cNvGraphicFramePr>
          <p:nvPr/>
        </p:nvGraphicFramePr>
        <p:xfrm>
          <a:off x="755576" y="2348880"/>
          <a:ext cx="7776865" cy="1346448"/>
        </p:xfrm>
        <a:graphic>
          <a:graphicData uri="http://schemas.openxmlformats.org/drawingml/2006/table">
            <a:tbl>
              <a:tblPr firstRow="1" bandRow="1">
                <a:tableStyleId>{7DF18680-E054-41AD-8BC1-D1AEF772440D}</a:tableStyleId>
              </a:tblPr>
              <a:tblGrid>
                <a:gridCol w="1555350"/>
                <a:gridCol w="1847030"/>
                <a:gridCol w="1319289"/>
                <a:gridCol w="3055196"/>
              </a:tblGrid>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rgbClr val="7030A0"/>
                        </a:solidFill>
                        <a:effectLst/>
                        <a:latin typeface="+mn-lt"/>
                        <a:ea typeface="新細明體" pitchFamily="18" charset="-120"/>
                        <a:cs typeface="Times New Roman" pitchFamily="18" charset="0"/>
                      </a:endParaRPr>
                    </a:p>
                  </a:txBody>
                  <a:tcPr horzOverflow="overflow">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mn-lt"/>
                        </a:rPr>
                        <a:t>Level A</a:t>
                      </a:r>
                      <a:endParaRPr kumimoji="0" lang="en-GB" sz="1800" b="1" i="0" u="none" strike="noStrike" cap="none" normalizeH="0" baseline="0" dirty="0" smtClean="0">
                        <a:ln>
                          <a:noFill/>
                        </a:ln>
                        <a:solidFill>
                          <a:schemeClr val="tx1"/>
                        </a:solidFill>
                        <a:effectLst/>
                        <a:latin typeface="+mn-lt"/>
                        <a:ea typeface="新細明體" pitchFamily="18" charset="-120"/>
                        <a:cs typeface="Times New Roman" pitchFamily="18" charset="0"/>
                      </a:endParaRPr>
                    </a:p>
                  </a:txBody>
                  <a:tcPr horzOverflow="overflow">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800" u="none" strike="noStrike" cap="none" normalizeH="0" baseline="0" dirty="0" smtClean="0">
                          <a:ln>
                            <a:noFill/>
                          </a:ln>
                          <a:effectLst/>
                          <a:latin typeface="+mn-lt"/>
                        </a:rPr>
                        <a:t>Level AA</a:t>
                      </a:r>
                      <a:endParaRPr kumimoji="0" lang="en-GB" sz="1800" b="1" i="0" u="none" strike="noStrike" cap="none" normalizeH="0" baseline="0" dirty="0" smtClean="0">
                        <a:ln>
                          <a:noFill/>
                        </a:ln>
                        <a:solidFill>
                          <a:schemeClr val="tx1"/>
                        </a:solidFill>
                        <a:effectLst/>
                        <a:latin typeface="+mn-lt"/>
                        <a:ea typeface="新細明體" pitchFamily="18" charset="-120"/>
                        <a:cs typeface="Times New Roman" pitchFamily="18" charset="0"/>
                      </a:endParaRPr>
                    </a:p>
                  </a:txBody>
                  <a:tcPr horzOverflow="overflow">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dirty="0" smtClean="0">
                          <a:ln>
                            <a:noFill/>
                          </a:ln>
                          <a:effectLst/>
                          <a:latin typeface="+mn-lt"/>
                        </a:rPr>
                        <a:t>Level AAA</a:t>
                      </a:r>
                      <a:endParaRPr kumimoji="0" lang="en-GB" altLang="zh-TW" sz="1800" b="1" i="0" u="none" strike="noStrike" cap="none" normalizeH="0" baseline="0" dirty="0" smtClean="0">
                        <a:ln>
                          <a:noFill/>
                        </a:ln>
                        <a:solidFill>
                          <a:schemeClr val="tx1"/>
                        </a:solidFill>
                        <a:effectLst/>
                        <a:latin typeface="+mn-lt"/>
                        <a:ea typeface="新細明體" pitchFamily="18" charset="-120"/>
                        <a:cs typeface="Times New Roman" pitchFamily="18" charset="0"/>
                      </a:endParaRPr>
                    </a:p>
                  </a:txBody>
                  <a:tcPr horzOverflow="overflow">
                    <a:solidFill>
                      <a:srgbClr val="0070C0"/>
                    </a:solidFill>
                  </a:tcPr>
                </a:tc>
              </a:tr>
              <a:tr h="5040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u="none" strike="noStrike" cap="none" normalizeH="0" baseline="0" dirty="0" smtClean="0">
                          <a:ln>
                            <a:noFill/>
                          </a:ln>
                          <a:solidFill>
                            <a:srgbClr val="7030A0"/>
                          </a:solidFill>
                          <a:effectLst/>
                          <a:latin typeface="+mn-lt"/>
                        </a:rPr>
                        <a:t>Pre-recorded Video</a:t>
                      </a:r>
                      <a:endParaRPr kumimoji="0" lang="en-GB" altLang="zh-TW" sz="1800" b="1" i="0" u="none" strike="noStrike" cap="none" normalizeH="0" baseline="0" dirty="0" smtClean="0">
                        <a:ln>
                          <a:noFill/>
                        </a:ln>
                        <a:solidFill>
                          <a:srgbClr val="7030A0"/>
                        </a:solidFill>
                        <a:effectLst/>
                        <a:latin typeface="+mn-lt"/>
                        <a:ea typeface="新細明體" pitchFamily="18" charset="-120"/>
                        <a:cs typeface="Times New Roman" pitchFamily="18" charset="0"/>
                      </a:endParaRPr>
                    </a:p>
                  </a:txBody>
                  <a:tcPr horzOverflow="overflow">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dirty="0" smtClean="0">
                          <a:ln>
                            <a:noFill/>
                          </a:ln>
                          <a:effectLst/>
                          <a:latin typeface="+mn-lt"/>
                        </a:rPr>
                        <a:t>Captions + (audio description / text transcript)</a:t>
                      </a:r>
                      <a:endParaRPr kumimoji="0" lang="en-GB" sz="1800" b="0" i="0" u="none" strike="noStrike" cap="none" normalizeH="0" baseline="0" dirty="0" smtClean="0">
                        <a:ln>
                          <a:noFill/>
                        </a:ln>
                        <a:solidFill>
                          <a:srgbClr val="000000"/>
                        </a:solidFill>
                        <a:effectLst/>
                        <a:latin typeface="+mn-lt"/>
                        <a:ea typeface="新細明體" pitchFamily="18" charset="-120"/>
                        <a:cs typeface="Times New Roman" pitchFamily="18" charset="0"/>
                      </a:endParaRPr>
                    </a:p>
                  </a:txBody>
                  <a:tcPr horzOverflow="overflow">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dirty="0" smtClean="0">
                          <a:ln>
                            <a:noFill/>
                          </a:ln>
                          <a:effectLst/>
                          <a:latin typeface="+mn-lt"/>
                        </a:rPr>
                        <a:t>Captions + audio description</a:t>
                      </a:r>
                      <a:endParaRPr kumimoji="0" lang="en-GB" sz="1800" b="0" i="0" u="none" strike="noStrike" cap="none" normalizeH="0" baseline="0" dirty="0" smtClean="0">
                        <a:ln>
                          <a:noFill/>
                        </a:ln>
                        <a:solidFill>
                          <a:srgbClr val="000000"/>
                        </a:solidFill>
                        <a:effectLst/>
                        <a:latin typeface="+mn-lt"/>
                        <a:ea typeface="新細明體" pitchFamily="18" charset="-120"/>
                        <a:cs typeface="Times New Roman" pitchFamily="18" charset="0"/>
                      </a:endParaRPr>
                    </a:p>
                  </a:txBody>
                  <a:tcPr horzOverflow="overflow">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dirty="0" smtClean="0">
                          <a:ln>
                            <a:noFill/>
                          </a:ln>
                          <a:effectLst/>
                          <a:latin typeface="+mn-lt"/>
                        </a:rPr>
                        <a:t>Extended audio description + Text description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dirty="0" smtClean="0">
                          <a:ln>
                            <a:noFill/>
                          </a:ln>
                          <a:effectLst/>
                          <a:latin typeface="+mn-lt"/>
                        </a:rPr>
                        <a:t>Sign language</a:t>
                      </a:r>
                      <a:endParaRPr kumimoji="0" lang="en-GB" altLang="zh-TW" sz="1800" b="0" i="0" u="none" strike="noStrike" cap="none" normalizeH="0" baseline="0" dirty="0" smtClean="0">
                        <a:ln>
                          <a:noFill/>
                        </a:ln>
                        <a:solidFill>
                          <a:srgbClr val="000000"/>
                        </a:solidFill>
                        <a:effectLst/>
                        <a:latin typeface="+mn-lt"/>
                        <a:ea typeface="新細明體" pitchFamily="18" charset="-120"/>
                        <a:cs typeface="Times New Roman" pitchFamily="18" charset="0"/>
                      </a:endParaRPr>
                    </a:p>
                  </a:txBody>
                  <a:tcPr horzOverflow="overflow">
                    <a:solidFill>
                      <a:schemeClr val="accent5">
                        <a:lumMod val="20000"/>
                        <a:lumOff val="80000"/>
                      </a:schemeClr>
                    </a:solidFill>
                  </a:tcPr>
                </a:tc>
              </a:tr>
            </a:tbl>
          </a:graphicData>
        </a:graphic>
      </p:graphicFrame>
      <p:sp>
        <p:nvSpPr>
          <p:cNvPr id="7" name="投影片編號版面配置區 1"/>
          <p:cNvSpPr>
            <a:spLocks noGrp="1"/>
          </p:cNvSpPr>
          <p:nvPr>
            <p:ph type="sldNum" sz="quarter" idx="4294967295"/>
          </p:nvPr>
        </p:nvSpPr>
        <p:spPr>
          <a:xfrm>
            <a:off x="8676456" y="6356350"/>
            <a:ext cx="514350" cy="365125"/>
          </a:xfrm>
          <a:prstGeom prst="rect">
            <a:avLst/>
          </a:prstGeom>
        </p:spPr>
        <p:txBody>
          <a:bodyPr/>
          <a:lstStyle/>
          <a:p>
            <a:pPr>
              <a:defRPr/>
            </a:pPr>
            <a:fld id="{32A0346B-5880-4BB3-9CDB-49753F8311B4}" type="slidenum">
              <a:rPr lang="zh-TW" altLang="en-US" smtClean="0">
                <a:latin typeface="+mn-lt"/>
              </a:rPr>
              <a:pPr>
                <a:defRPr/>
              </a:pPr>
              <a:t>29</a:t>
            </a:fld>
            <a:endParaRPr lang="zh-TW" altLang="en-US" dirty="0">
              <a:latin typeface="+mn-l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755650" y="274638"/>
            <a:ext cx="7920038" cy="1143000"/>
          </a:xfrm>
          <a:prstGeom prst="rect">
            <a:avLst/>
          </a:prstGeom>
          <a:noFill/>
          <a:ln w="9525">
            <a:noFill/>
            <a:miter lim="800000"/>
            <a:headEnd/>
            <a:tailEnd/>
          </a:ln>
        </p:spPr>
        <p:txBody>
          <a:bodyPr anchor="ctr"/>
          <a:lstStyle/>
          <a:p>
            <a:pPr eaLnBrk="0" hangingPunct="0">
              <a:defRPr/>
            </a:pPr>
            <a:r>
              <a:rPr kumimoji="0" lang="en-AU" altLang="zh-TW" sz="3800" b="1" dirty="0" smtClean="0">
                <a:latin typeface="+mj-lt"/>
                <a:ea typeface="+mj-ea"/>
                <a:cs typeface="+mj-cs"/>
              </a:rPr>
              <a:t>What is Web </a:t>
            </a:r>
            <a:r>
              <a:rPr kumimoji="0" lang="en-AU" altLang="zh-TW" sz="3800" b="1" dirty="0">
                <a:latin typeface="+mj-lt"/>
                <a:ea typeface="+mj-ea"/>
                <a:cs typeface="+mj-cs"/>
              </a:rPr>
              <a:t>Accessibility?</a:t>
            </a:r>
          </a:p>
        </p:txBody>
      </p:sp>
      <p:sp>
        <p:nvSpPr>
          <p:cNvPr id="6" name="Content Placeholder 2"/>
          <p:cNvSpPr txBox="1">
            <a:spLocks/>
          </p:cNvSpPr>
          <p:nvPr/>
        </p:nvSpPr>
        <p:spPr bwMode="auto">
          <a:xfrm>
            <a:off x="755650" y="1600200"/>
            <a:ext cx="7561263" cy="2620963"/>
          </a:xfrm>
          <a:prstGeom prst="rect">
            <a:avLst/>
          </a:prstGeom>
          <a:noFill/>
          <a:ln w="9525">
            <a:noFill/>
            <a:miter lim="800000"/>
            <a:headEnd/>
            <a:tailEnd/>
          </a:ln>
        </p:spPr>
        <p:txBody>
          <a:bodyPr/>
          <a:lstStyle/>
          <a:p>
            <a:pPr marL="342900" indent="-342900" eaLnBrk="0" hangingPunct="0">
              <a:spcBef>
                <a:spcPct val="20000"/>
              </a:spcBef>
              <a:buClr>
                <a:srgbClr val="386A42"/>
              </a:buClr>
              <a:buFont typeface="Arial" charset="0"/>
              <a:buChar char="•"/>
              <a:defRPr/>
            </a:pPr>
            <a:r>
              <a:rPr kumimoji="0" lang="en-AU" altLang="zh-TW" sz="2800" dirty="0">
                <a:latin typeface="+mj-lt"/>
              </a:rPr>
              <a:t>Making </a:t>
            </a:r>
            <a:r>
              <a:rPr kumimoji="0" lang="en-AU" altLang="zh-TW" sz="2800" dirty="0" smtClean="0">
                <a:latin typeface="+mj-lt"/>
              </a:rPr>
              <a:t>web </a:t>
            </a:r>
            <a:r>
              <a:rPr lang="en-AU" altLang="zh-TW" sz="2800" b="1" dirty="0" smtClean="0">
                <a:solidFill>
                  <a:srgbClr val="0000FF"/>
                </a:solidFill>
                <a:latin typeface="+mn-lt"/>
                <a:ea typeface="新細明體" pitchFamily="18" charset="-120"/>
              </a:rPr>
              <a:t>Content</a:t>
            </a:r>
            <a:r>
              <a:rPr kumimoji="0" lang="en-AU" altLang="zh-TW" sz="2800" dirty="0">
                <a:solidFill>
                  <a:srgbClr val="6600CC"/>
                </a:solidFill>
                <a:latin typeface="+mj-lt"/>
              </a:rPr>
              <a:t> </a:t>
            </a:r>
            <a:r>
              <a:rPr kumimoji="0" lang="en-AU" altLang="zh-TW" sz="2800" dirty="0">
                <a:latin typeface="+mj-lt"/>
              </a:rPr>
              <a:t>available for </a:t>
            </a:r>
            <a:r>
              <a:rPr lang="en-AU" altLang="zh-TW" sz="2800" b="1" dirty="0" smtClean="0">
                <a:solidFill>
                  <a:srgbClr val="0000FF"/>
                </a:solidFill>
                <a:latin typeface="+mn-lt"/>
                <a:ea typeface="新細明體" pitchFamily="18" charset="-120"/>
              </a:rPr>
              <a:t>ALL</a:t>
            </a:r>
          </a:p>
          <a:p>
            <a:pPr marL="342900" indent="-342900" eaLnBrk="0" hangingPunct="0">
              <a:spcBef>
                <a:spcPts val="1800"/>
              </a:spcBef>
              <a:buClr>
                <a:srgbClr val="386A42"/>
              </a:buClr>
              <a:buFont typeface="Arial" charset="0"/>
              <a:buChar char="•"/>
              <a:defRPr/>
            </a:pPr>
            <a:r>
              <a:rPr kumimoji="0" lang="en-AU" altLang="zh-TW" sz="2800" b="1" u="sng" dirty="0" smtClean="0">
                <a:solidFill>
                  <a:srgbClr val="0000FF"/>
                </a:solidFill>
                <a:latin typeface="+mj-lt"/>
              </a:rPr>
              <a:t>ALL</a:t>
            </a:r>
            <a:r>
              <a:rPr kumimoji="0" lang="en-AU" altLang="zh-TW" sz="2800" dirty="0" smtClean="0">
                <a:solidFill>
                  <a:srgbClr val="6600CC"/>
                </a:solidFill>
                <a:latin typeface="+mj-lt"/>
              </a:rPr>
              <a:t> </a:t>
            </a:r>
            <a:r>
              <a:rPr kumimoji="0" lang="en-AU" altLang="zh-TW" sz="2800" dirty="0" smtClean="0">
                <a:latin typeface="+mj-lt"/>
              </a:rPr>
              <a:t>people of the community</a:t>
            </a:r>
          </a:p>
          <a:p>
            <a:pPr marL="342900" indent="-342900" eaLnBrk="0" hangingPunct="0">
              <a:spcBef>
                <a:spcPts val="1800"/>
              </a:spcBef>
              <a:buClr>
                <a:srgbClr val="386A42"/>
              </a:buClr>
              <a:buFont typeface="Arial" charset="0"/>
              <a:buChar char="•"/>
              <a:defRPr/>
            </a:pPr>
            <a:r>
              <a:rPr kumimoji="0" lang="en-AU" altLang="zh-TW" sz="2800" dirty="0" smtClean="0">
                <a:latin typeface="+mj-lt"/>
              </a:rPr>
              <a:t>Including </a:t>
            </a:r>
            <a:r>
              <a:rPr kumimoji="0" lang="en-AU" altLang="zh-TW" sz="2800" dirty="0">
                <a:latin typeface="+mj-lt"/>
              </a:rPr>
              <a:t>persons with disabilities (361,000 about 5.2% of total population)</a:t>
            </a:r>
          </a:p>
          <a:p>
            <a:pPr marL="342900" indent="-342900" eaLnBrk="0" hangingPunct="0">
              <a:spcBef>
                <a:spcPct val="20000"/>
              </a:spcBef>
              <a:buClr>
                <a:srgbClr val="386A42"/>
              </a:buClr>
              <a:buFont typeface="Arial" charset="0"/>
              <a:buChar char="•"/>
              <a:defRPr/>
            </a:pPr>
            <a:endParaRPr kumimoji="0" lang="en-AU" altLang="zh-TW" sz="3200" dirty="0">
              <a:latin typeface="+mj-lt"/>
              <a:ea typeface="+mn-ea"/>
            </a:endParaRPr>
          </a:p>
        </p:txBody>
      </p:sp>
      <p:pic>
        <p:nvPicPr>
          <p:cNvPr id="8" name="Picture 3" descr="icon representing persons using computer"/>
          <p:cNvPicPr>
            <a:picLocks noChangeAspect="1" noChangeArrowheads="1"/>
          </p:cNvPicPr>
          <p:nvPr/>
        </p:nvPicPr>
        <p:blipFill>
          <a:blip r:embed="rId3" cstate="print"/>
          <a:srcRect/>
          <a:stretch>
            <a:fillRect/>
          </a:stretch>
        </p:blipFill>
        <p:spPr bwMode="auto">
          <a:xfrm>
            <a:off x="6156176" y="4509120"/>
            <a:ext cx="811213" cy="811213"/>
          </a:xfrm>
          <a:prstGeom prst="rect">
            <a:avLst/>
          </a:prstGeom>
          <a:noFill/>
          <a:ln w="9525">
            <a:noFill/>
            <a:miter lim="800000"/>
            <a:headEnd/>
            <a:tailEnd/>
          </a:ln>
        </p:spPr>
      </p:pic>
      <p:pic>
        <p:nvPicPr>
          <p:cNvPr id="9" name="Picture 4" descr="icon representing persons with cognitive impairment"/>
          <p:cNvPicPr>
            <a:picLocks noChangeAspect="1" noChangeArrowheads="1"/>
          </p:cNvPicPr>
          <p:nvPr/>
        </p:nvPicPr>
        <p:blipFill>
          <a:blip r:embed="rId4" cstate="print"/>
          <a:srcRect/>
          <a:stretch>
            <a:fillRect/>
          </a:stretch>
        </p:blipFill>
        <p:spPr bwMode="auto">
          <a:xfrm>
            <a:off x="4932040" y="4509120"/>
            <a:ext cx="817563" cy="811213"/>
          </a:xfrm>
          <a:prstGeom prst="rect">
            <a:avLst/>
          </a:prstGeom>
          <a:noFill/>
          <a:ln w="9525">
            <a:noFill/>
            <a:miter lim="800000"/>
            <a:headEnd/>
            <a:tailEnd/>
          </a:ln>
        </p:spPr>
      </p:pic>
      <p:pic>
        <p:nvPicPr>
          <p:cNvPr id="10" name="Picture 5" descr="icon representing persons with visual impairment"/>
          <p:cNvPicPr>
            <a:picLocks noChangeAspect="1" noChangeArrowheads="1"/>
          </p:cNvPicPr>
          <p:nvPr/>
        </p:nvPicPr>
        <p:blipFill>
          <a:blip r:embed="rId5" cstate="print"/>
          <a:srcRect/>
          <a:stretch>
            <a:fillRect/>
          </a:stretch>
        </p:blipFill>
        <p:spPr bwMode="auto">
          <a:xfrm>
            <a:off x="1246857" y="4509120"/>
            <a:ext cx="804863" cy="811213"/>
          </a:xfrm>
          <a:prstGeom prst="rect">
            <a:avLst/>
          </a:prstGeom>
          <a:noFill/>
          <a:ln w="9525">
            <a:noFill/>
            <a:miter lim="800000"/>
            <a:headEnd/>
            <a:tailEnd/>
          </a:ln>
        </p:spPr>
      </p:pic>
      <p:pic>
        <p:nvPicPr>
          <p:cNvPr id="11" name="Picture 6" descr="icon representing persons with hearing impairment"/>
          <p:cNvPicPr>
            <a:picLocks noChangeAspect="1" noChangeArrowheads="1"/>
          </p:cNvPicPr>
          <p:nvPr/>
        </p:nvPicPr>
        <p:blipFill>
          <a:blip r:embed="rId6" cstate="print"/>
          <a:srcRect/>
          <a:stretch>
            <a:fillRect/>
          </a:stretch>
        </p:blipFill>
        <p:spPr bwMode="auto">
          <a:xfrm>
            <a:off x="3707904" y="4509120"/>
            <a:ext cx="804863" cy="817563"/>
          </a:xfrm>
          <a:prstGeom prst="rect">
            <a:avLst/>
          </a:prstGeom>
          <a:noFill/>
          <a:ln w="9525">
            <a:noFill/>
            <a:miter lim="800000"/>
            <a:headEnd/>
            <a:tailEnd/>
          </a:ln>
        </p:spPr>
      </p:pic>
      <p:pic>
        <p:nvPicPr>
          <p:cNvPr id="12" name="Picture 7" descr="icon representing persons with physical restriction"/>
          <p:cNvPicPr>
            <a:picLocks noChangeAspect="1" noChangeArrowheads="1"/>
          </p:cNvPicPr>
          <p:nvPr/>
        </p:nvPicPr>
        <p:blipFill>
          <a:blip r:embed="rId7" cstate="print"/>
          <a:srcRect/>
          <a:stretch>
            <a:fillRect/>
          </a:stretch>
        </p:blipFill>
        <p:spPr bwMode="auto">
          <a:xfrm>
            <a:off x="2496543" y="4509120"/>
            <a:ext cx="817563" cy="811213"/>
          </a:xfrm>
          <a:prstGeom prst="rect">
            <a:avLst/>
          </a:prstGeom>
          <a:noFill/>
          <a:ln w="9525">
            <a:noFill/>
            <a:miter lim="800000"/>
            <a:headEnd/>
            <a:tailEnd/>
          </a:ln>
        </p:spPr>
      </p:pic>
      <p:sp>
        <p:nvSpPr>
          <p:cNvPr id="13"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n-lt"/>
              </a:rPr>
              <a:pPr>
                <a:defRPr/>
              </a:pPr>
              <a:t>3</a:t>
            </a:fld>
            <a:endParaRPr lang="zh-TW" altLang="en-US" dirty="0">
              <a:latin typeface="+mn-l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n-lt"/>
              </a:rPr>
              <a:pPr>
                <a:defRPr/>
              </a:pPr>
              <a:t>30</a:t>
            </a:fld>
            <a:endParaRPr lang="zh-TW" altLang="en-US" dirty="0">
              <a:latin typeface="+mn-lt"/>
            </a:endParaRPr>
          </a:p>
        </p:txBody>
      </p:sp>
      <p:sp>
        <p:nvSpPr>
          <p:cNvPr id="16387" name="內容版面配置區 2"/>
          <p:cNvSpPr>
            <a:spLocks noGrp="1"/>
          </p:cNvSpPr>
          <p:nvPr>
            <p:ph idx="4294967295"/>
          </p:nvPr>
        </p:nvSpPr>
        <p:spPr>
          <a:xfrm>
            <a:off x="755576" y="1412776"/>
            <a:ext cx="7993062" cy="4525962"/>
          </a:xfrm>
        </p:spPr>
        <p:txBody>
          <a:bodyPr/>
          <a:lstStyle/>
          <a:p>
            <a:r>
              <a:rPr lang="en-AU" altLang="zh-TW" sz="2800" dirty="0" smtClean="0"/>
              <a:t>Governments websites adopting WCAG</a:t>
            </a:r>
          </a:p>
          <a:p>
            <a:endParaRPr lang="en-AU" altLang="zh-TW" sz="2800" dirty="0" smtClean="0"/>
          </a:p>
        </p:txBody>
      </p:sp>
      <p:graphicFrame>
        <p:nvGraphicFramePr>
          <p:cNvPr id="9" name="Table 4"/>
          <p:cNvGraphicFramePr>
            <a:graphicFrameLocks noGrp="1"/>
          </p:cNvGraphicFramePr>
          <p:nvPr/>
        </p:nvGraphicFramePr>
        <p:xfrm>
          <a:off x="792262" y="1916286"/>
          <a:ext cx="7489576" cy="4473059"/>
        </p:xfrm>
        <a:graphic>
          <a:graphicData uri="http://schemas.openxmlformats.org/drawingml/2006/table">
            <a:tbl>
              <a:tblPr/>
              <a:tblGrid>
                <a:gridCol w="2160984"/>
                <a:gridCol w="3024336"/>
                <a:gridCol w="2304256"/>
              </a:tblGrid>
              <a:tr h="7843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300" b="1" i="0" u="none" strike="noStrike" kern="1200" cap="none" normalizeH="0" baseline="0" dirty="0" smtClean="0">
                          <a:ln>
                            <a:noFill/>
                          </a:ln>
                          <a:solidFill>
                            <a:srgbClr val="FFFFFF"/>
                          </a:solidFill>
                          <a:effectLst/>
                          <a:latin typeface="+mn-lt"/>
                          <a:ea typeface="新細明體" pitchFamily="18" charset="-120"/>
                          <a:cs typeface="+mn-cs"/>
                        </a:rPr>
                        <a:t>Country</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300" b="1" i="0" u="none" strike="noStrike" kern="1200" cap="none" normalizeH="0" baseline="0" dirty="0" smtClean="0">
                          <a:ln>
                            <a:noFill/>
                          </a:ln>
                          <a:solidFill>
                            <a:srgbClr val="FFFFFF"/>
                          </a:solidFill>
                          <a:effectLst/>
                          <a:latin typeface="+mn-lt"/>
                          <a:ea typeface="新細明體" pitchFamily="18" charset="-120"/>
                          <a:cs typeface="+mn-cs"/>
                        </a:rPr>
                        <a:t>Standard</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300" b="1" i="0" u="none" strike="noStrike" cap="none" normalizeH="0" baseline="0" dirty="0" smtClean="0">
                          <a:ln>
                            <a:noFill/>
                          </a:ln>
                          <a:solidFill>
                            <a:srgbClr val="FFFFFF"/>
                          </a:solidFill>
                          <a:effectLst/>
                          <a:latin typeface="+mn-lt"/>
                          <a:ea typeface="新細明體" pitchFamily="18" charset="-120"/>
                        </a:rPr>
                        <a:t>Timeline to achieve standard</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r>
              <a:tr h="56992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zh-TW" sz="2300" b="0" i="0" u="none" strike="noStrike" cap="none" normalizeH="0" baseline="0" dirty="0" smtClean="0">
                          <a:ln>
                            <a:noFill/>
                          </a:ln>
                          <a:solidFill>
                            <a:schemeClr val="tx1"/>
                          </a:solidFill>
                          <a:effectLst/>
                          <a:latin typeface="+mn-lt"/>
                          <a:ea typeface="新細明體" pitchFamily="18" charset="-120"/>
                        </a:rPr>
                        <a:t>New Zealand </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zh-TW" sz="2300" b="0" i="0" u="none" strike="noStrike" cap="none" normalizeH="0" baseline="0" dirty="0" smtClean="0">
                          <a:ln>
                            <a:noFill/>
                          </a:ln>
                          <a:solidFill>
                            <a:schemeClr val="tx1"/>
                          </a:solidFill>
                          <a:effectLst/>
                          <a:latin typeface="+mn-lt"/>
                          <a:ea typeface="新細明體" pitchFamily="18" charset="-120"/>
                        </a:rPr>
                        <a:t>WCAG 2.0 Level AA</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zh-TW" sz="2300" b="0" i="0" u="none" strike="noStrike" cap="none" normalizeH="0" baseline="0" dirty="0" smtClean="0">
                          <a:ln>
                            <a:noFill/>
                          </a:ln>
                          <a:solidFill>
                            <a:schemeClr val="tx1"/>
                          </a:solidFill>
                          <a:effectLst/>
                          <a:latin typeface="+mn-lt"/>
                          <a:ea typeface="新細明體" pitchFamily="18" charset="-120"/>
                        </a:rPr>
                        <a:t>June 2010</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56019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zh-TW" sz="2300" b="0" i="0" u="none" strike="noStrike" kern="1200" cap="none" normalizeH="0" baseline="0" dirty="0" smtClean="0">
                          <a:ln>
                            <a:noFill/>
                          </a:ln>
                          <a:solidFill>
                            <a:schemeClr val="tx1"/>
                          </a:solidFill>
                          <a:effectLst/>
                          <a:latin typeface="+mn-lt"/>
                          <a:ea typeface="新細明體" pitchFamily="18" charset="-120"/>
                          <a:cs typeface="+mn-cs"/>
                        </a:rPr>
                        <a:t>United Kingdom</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zh-TW" sz="2300" b="0" i="0" u="none" strike="noStrike" kern="1200" cap="none" normalizeH="0" baseline="0" dirty="0" smtClean="0">
                          <a:ln>
                            <a:noFill/>
                          </a:ln>
                          <a:solidFill>
                            <a:schemeClr val="tx1"/>
                          </a:solidFill>
                          <a:effectLst/>
                          <a:latin typeface="+mn-lt"/>
                          <a:ea typeface="新細明體" pitchFamily="18" charset="-120"/>
                          <a:cs typeface="+mn-cs"/>
                        </a:rPr>
                        <a:t>WCAG 1.0 Level AA</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zh-TW" sz="2300" b="0" i="0" u="none" strike="noStrike" kern="1200" cap="none" normalizeH="0" baseline="0" dirty="0" smtClean="0">
                          <a:ln>
                            <a:noFill/>
                          </a:ln>
                          <a:solidFill>
                            <a:schemeClr val="tx1"/>
                          </a:solidFill>
                          <a:effectLst/>
                          <a:latin typeface="+mn-lt"/>
                          <a:ea typeface="新細明體" pitchFamily="18" charset="-120"/>
                          <a:cs typeface="+mn-cs"/>
                        </a:rPr>
                        <a:t>March 2011</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5504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300" b="0" i="0" u="none" strike="noStrike" cap="none" normalizeH="0" baseline="0" dirty="0" smtClean="0">
                          <a:ln>
                            <a:noFill/>
                          </a:ln>
                          <a:solidFill>
                            <a:schemeClr val="tx1"/>
                          </a:solidFill>
                          <a:effectLst/>
                          <a:latin typeface="+mn-lt"/>
                          <a:ea typeface="新細明體" pitchFamily="18" charset="-120"/>
                        </a:rPr>
                        <a:t>Hong Kong</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300" b="0" i="0" u="none" strike="noStrike" cap="none" normalizeH="0" baseline="0" dirty="0" smtClean="0">
                          <a:ln>
                            <a:noFill/>
                          </a:ln>
                          <a:solidFill>
                            <a:schemeClr val="tx1"/>
                          </a:solidFill>
                          <a:effectLst/>
                          <a:latin typeface="+mn-lt"/>
                          <a:ea typeface="新細明體" pitchFamily="18" charset="-120"/>
                        </a:rPr>
                        <a:t>WCAG 2.0 Level AA</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300" b="0" i="0" u="none" strike="noStrike" cap="none" normalizeH="0" baseline="0" dirty="0" smtClean="0">
                          <a:ln>
                            <a:noFill/>
                          </a:ln>
                          <a:solidFill>
                            <a:schemeClr val="tx1"/>
                          </a:solidFill>
                          <a:effectLst/>
                          <a:latin typeface="+mn-lt"/>
                          <a:ea typeface="新細明體" pitchFamily="18" charset="-120"/>
                        </a:rPr>
                        <a:t>January 2013</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5504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300" b="0" i="0" u="none" strike="noStrike" cap="none" normalizeH="0" baseline="0" dirty="0" smtClean="0">
                          <a:ln>
                            <a:noFill/>
                          </a:ln>
                          <a:solidFill>
                            <a:schemeClr val="tx1"/>
                          </a:solidFill>
                          <a:effectLst/>
                          <a:latin typeface="+mn-lt"/>
                          <a:ea typeface="新細明體" pitchFamily="18" charset="-120"/>
                        </a:rPr>
                        <a:t>Canada </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300" b="0" i="0" u="none" strike="noStrike" cap="none" normalizeH="0" baseline="0" dirty="0" smtClean="0">
                          <a:ln>
                            <a:noFill/>
                          </a:ln>
                          <a:solidFill>
                            <a:schemeClr val="tx1"/>
                          </a:solidFill>
                          <a:effectLst/>
                          <a:latin typeface="+mn-lt"/>
                          <a:ea typeface="新細明體" pitchFamily="18" charset="-120"/>
                        </a:rPr>
                        <a:t>WCAG 2.0 Level AA</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300" b="0" i="0" u="none" strike="noStrike" cap="none" normalizeH="0" baseline="0" dirty="0" smtClean="0">
                          <a:ln>
                            <a:noFill/>
                          </a:ln>
                          <a:solidFill>
                            <a:schemeClr val="tx1"/>
                          </a:solidFill>
                          <a:effectLst/>
                          <a:latin typeface="+mn-lt"/>
                          <a:ea typeface="新細明體" pitchFamily="18" charset="-120"/>
                        </a:rPr>
                        <a:t>July 2013</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89713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zh-TW" sz="2300" b="0" i="0" u="none" strike="noStrike" kern="1200" cap="none" normalizeH="0" baseline="0" dirty="0" smtClean="0">
                          <a:ln>
                            <a:noFill/>
                          </a:ln>
                          <a:solidFill>
                            <a:schemeClr val="tx1"/>
                          </a:solidFill>
                          <a:effectLst/>
                          <a:latin typeface="+mn-lt"/>
                          <a:ea typeface="新細明體" pitchFamily="18" charset="-120"/>
                          <a:cs typeface="+mn-cs"/>
                        </a:rPr>
                        <a:t>Singapore</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zh-TW" sz="2300" b="0" i="0" u="none" strike="noStrike" kern="1200" cap="none" normalizeH="0" baseline="0" dirty="0" smtClean="0">
                          <a:ln>
                            <a:noFill/>
                          </a:ln>
                          <a:solidFill>
                            <a:schemeClr val="tx1"/>
                          </a:solidFill>
                          <a:effectLst/>
                          <a:latin typeface="+mn-lt"/>
                          <a:ea typeface="新細明體" pitchFamily="18" charset="-120"/>
                          <a:cs typeface="+mn-cs"/>
                        </a:rPr>
                        <a:t>WCAG 1.0 and key aspects of WCAG 2.0</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zh-TW" sz="2300" b="0" i="0" u="none" strike="noStrike" kern="1200" cap="none" normalizeH="0" baseline="0" dirty="0" smtClean="0">
                          <a:ln>
                            <a:noFill/>
                          </a:ln>
                          <a:solidFill>
                            <a:schemeClr val="tx1"/>
                          </a:solidFill>
                          <a:effectLst/>
                          <a:latin typeface="+mn-lt"/>
                          <a:ea typeface="新細明體" pitchFamily="18" charset="-120"/>
                          <a:cs typeface="+mn-cs"/>
                        </a:rPr>
                        <a:t>December</a:t>
                      </a:r>
                      <a:r>
                        <a:rPr kumimoji="0" lang="en-AU" altLang="zh-TW" sz="2300" b="0" i="0" u="none" strike="noStrike" cap="none" normalizeH="0" baseline="0" dirty="0" smtClean="0">
                          <a:ln>
                            <a:noFill/>
                          </a:ln>
                          <a:solidFill>
                            <a:schemeClr val="tx1"/>
                          </a:solidFill>
                          <a:effectLst/>
                          <a:latin typeface="+mn-lt"/>
                          <a:ea typeface="新細明體" pitchFamily="18" charset="-120"/>
                        </a:rPr>
                        <a:t> </a:t>
                      </a:r>
                      <a:r>
                        <a:rPr kumimoji="0" lang="en-AU" altLang="zh-TW" sz="2300" b="0" i="0" u="none" strike="noStrike" kern="1200" cap="none" normalizeH="0" baseline="0" dirty="0" smtClean="0">
                          <a:ln>
                            <a:noFill/>
                          </a:ln>
                          <a:solidFill>
                            <a:schemeClr val="tx1"/>
                          </a:solidFill>
                          <a:effectLst/>
                          <a:latin typeface="+mn-lt"/>
                          <a:ea typeface="新細明體" pitchFamily="18" charset="-120"/>
                          <a:cs typeface="+mn-cs"/>
                        </a:rPr>
                        <a:t>2013</a:t>
                      </a: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55246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300" b="0" i="0" u="none" strike="noStrike" kern="1200" cap="none" normalizeH="0" baseline="0" dirty="0" smtClean="0">
                          <a:ln>
                            <a:noFill/>
                          </a:ln>
                          <a:solidFill>
                            <a:schemeClr val="tx1"/>
                          </a:solidFill>
                          <a:effectLst/>
                          <a:latin typeface="+mn-lt"/>
                          <a:ea typeface="新細明體" pitchFamily="18" charset="-120"/>
                          <a:cs typeface="+mn-cs"/>
                        </a:rPr>
                        <a:t>Australia</a:t>
                      </a:r>
                      <a:endParaRPr kumimoji="0" lang="en-GB" sz="2300" b="0" i="0" u="none" strike="noStrike" kern="1200" cap="none" normalizeH="0" baseline="0" dirty="0">
                        <a:ln>
                          <a:noFill/>
                        </a:ln>
                        <a:solidFill>
                          <a:schemeClr val="tx1"/>
                        </a:solidFill>
                        <a:effectLst/>
                        <a:latin typeface="+mn-lt"/>
                        <a:ea typeface="新細明體" pitchFamily="18" charset="-120"/>
                        <a:cs typeface="+mn-cs"/>
                      </a:endParaRP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zh-TW" sz="2300" b="0" i="0" u="none" strike="noStrike" cap="none" normalizeH="0" baseline="0" dirty="0" smtClean="0">
                          <a:ln>
                            <a:noFill/>
                          </a:ln>
                          <a:solidFill>
                            <a:schemeClr val="tx1"/>
                          </a:solidFill>
                          <a:effectLst/>
                          <a:latin typeface="+mn-lt"/>
                          <a:ea typeface="新細明體" pitchFamily="18" charset="-120"/>
                        </a:rPr>
                        <a:t>WCAG 2.0 Level A &amp; AA</a:t>
                      </a:r>
                      <a:endParaRPr kumimoji="0" lang="en-GB" sz="2300" b="0" i="0" u="none" strike="noStrike" kern="1200" cap="none" normalizeH="0" baseline="0" dirty="0">
                        <a:ln>
                          <a:noFill/>
                        </a:ln>
                        <a:solidFill>
                          <a:schemeClr val="tx1"/>
                        </a:solidFill>
                        <a:effectLst/>
                        <a:latin typeface="+mn-lt"/>
                        <a:ea typeface="新細明體" pitchFamily="18" charset="-120"/>
                        <a:cs typeface="+mn-cs"/>
                      </a:endParaRP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300" b="0" i="0" u="none" strike="noStrike" kern="1200" cap="none" normalizeH="0" baseline="0" dirty="0" smtClean="0">
                          <a:ln>
                            <a:noFill/>
                          </a:ln>
                          <a:solidFill>
                            <a:schemeClr val="tx1"/>
                          </a:solidFill>
                          <a:effectLst/>
                          <a:latin typeface="+mn-lt"/>
                          <a:ea typeface="新細明體" pitchFamily="18" charset="-120"/>
                          <a:cs typeface="+mn-cs"/>
                        </a:rPr>
                        <a:t>December 2014</a:t>
                      </a:r>
                      <a:endParaRPr kumimoji="0" lang="en-GB" sz="2300" b="0" i="0" u="none" strike="noStrike" kern="1200" cap="none" normalizeH="0" baseline="0" dirty="0">
                        <a:ln>
                          <a:noFill/>
                        </a:ln>
                        <a:solidFill>
                          <a:schemeClr val="tx1"/>
                        </a:solidFill>
                        <a:effectLst/>
                        <a:latin typeface="+mn-lt"/>
                        <a:ea typeface="新細明體" pitchFamily="18" charset="-120"/>
                        <a:cs typeface="+mn-cs"/>
                      </a:endParaRPr>
                    </a:p>
                  </a:txBody>
                  <a:tcPr marL="91441" marR="91441" marT="45679" marB="456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10" name="標題 1"/>
          <p:cNvSpPr txBox="1">
            <a:spLocks/>
          </p:cNvSpPr>
          <p:nvPr/>
        </p:nvSpPr>
        <p:spPr>
          <a:xfrm>
            <a:off x="755650" y="485800"/>
            <a:ext cx="7920038"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zh-TW" sz="3800" b="1" i="0" u="none" strike="noStrike" kern="1200" cap="none" spc="0" normalizeH="0" baseline="0" noProof="0" dirty="0" smtClean="0">
                <a:ln>
                  <a:noFill/>
                </a:ln>
                <a:solidFill>
                  <a:schemeClr val="tx1"/>
                </a:solidFill>
                <a:effectLst/>
                <a:uLnTx/>
                <a:uFillTx/>
                <a:latin typeface="+mj-lt"/>
                <a:ea typeface="+mj-ea"/>
                <a:cs typeface="+mj-cs"/>
              </a:rPr>
              <a:t>Overseas Government Practices</a:t>
            </a:r>
            <a:endParaRPr kumimoji="0" lang="en-AU" altLang="zh-TW" sz="3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755650" y="274638"/>
            <a:ext cx="7920038" cy="1143000"/>
          </a:xfrm>
          <a:prstGeom prst="rect">
            <a:avLst/>
          </a:prstGeom>
          <a:noFill/>
          <a:ln w="9525">
            <a:noFill/>
            <a:miter lim="800000"/>
            <a:headEnd/>
            <a:tailEnd/>
          </a:ln>
        </p:spPr>
        <p:txBody>
          <a:bodyPr anchor="ctr"/>
          <a:lstStyle/>
          <a:p>
            <a:pPr eaLnBrk="0" hangingPunct="0">
              <a:defRPr/>
            </a:pPr>
            <a:r>
              <a:rPr kumimoji="0" lang="en-AU" altLang="zh-TW" sz="4000" b="1" dirty="0" smtClean="0">
                <a:latin typeface="+mj-lt"/>
                <a:ea typeface="+mj-ea"/>
                <a:cs typeface="+mj-cs"/>
              </a:rPr>
              <a:t>Testing Techniques</a:t>
            </a:r>
            <a:r>
              <a:rPr kumimoji="0" lang="en-AU" altLang="zh-TW" sz="3800" b="1" dirty="0" smtClean="0">
                <a:latin typeface="+mj-lt"/>
                <a:ea typeface="+mj-ea"/>
                <a:cs typeface="+mj-cs"/>
              </a:rPr>
              <a:t> </a:t>
            </a:r>
            <a:endParaRPr kumimoji="0" lang="en-AU" altLang="zh-TW" sz="3800" b="1" dirty="0">
              <a:latin typeface="+mj-lt"/>
              <a:ea typeface="+mj-ea"/>
              <a:cs typeface="+mj-cs"/>
            </a:endParaRPr>
          </a:p>
        </p:txBody>
      </p:sp>
      <p:sp>
        <p:nvSpPr>
          <p:cNvPr id="6" name="Content Placeholder 2"/>
          <p:cNvSpPr txBox="1">
            <a:spLocks/>
          </p:cNvSpPr>
          <p:nvPr/>
        </p:nvSpPr>
        <p:spPr bwMode="auto">
          <a:xfrm>
            <a:off x="683568" y="1556792"/>
            <a:ext cx="8064822" cy="2620963"/>
          </a:xfrm>
          <a:prstGeom prst="rect">
            <a:avLst/>
          </a:prstGeom>
          <a:noFill/>
          <a:ln w="9525">
            <a:noFill/>
            <a:miter lim="800000"/>
            <a:headEnd/>
            <a:tailEnd/>
          </a:ln>
        </p:spPr>
        <p:txBody>
          <a:bodyPr/>
          <a:lstStyle/>
          <a:p>
            <a:pPr marL="514350" indent="-514350" eaLnBrk="0" hangingPunct="0">
              <a:spcBef>
                <a:spcPts val="0"/>
              </a:spcBef>
              <a:buClr>
                <a:srgbClr val="6600CC"/>
              </a:buClr>
              <a:buFont typeface="+mj-lt"/>
              <a:buAutoNum type="arabicPeriod"/>
              <a:tabLst>
                <a:tab pos="450850" algn="l"/>
              </a:tabLst>
              <a:defRPr/>
            </a:pPr>
            <a:r>
              <a:rPr lang="en-AU" altLang="zh-TW" sz="2800" b="1" dirty="0" smtClean="0">
                <a:solidFill>
                  <a:srgbClr val="6600CC"/>
                </a:solidFill>
                <a:latin typeface="+mj-lt"/>
                <a:ea typeface="+mn-ea"/>
              </a:rPr>
              <a:t>Code scanning </a:t>
            </a:r>
          </a:p>
          <a:p>
            <a:pPr marL="971550" lvl="2" indent="-514350" eaLnBrk="0" hangingPunct="0">
              <a:spcBef>
                <a:spcPts val="1200"/>
              </a:spcBef>
              <a:buClr>
                <a:srgbClr val="006600"/>
              </a:buClr>
              <a:buFont typeface="Arial" pitchFamily="34" charset="0"/>
              <a:buChar char="•"/>
              <a:tabLst>
                <a:tab pos="450850" algn="l"/>
              </a:tabLst>
              <a:defRPr/>
            </a:pPr>
            <a:r>
              <a:rPr lang="en-US" altLang="zh-TW" sz="2600" dirty="0" smtClean="0">
                <a:latin typeface="+mn-lt"/>
              </a:rPr>
              <a:t>Many accessibility issues can be detected automatically using specialist software and tools</a:t>
            </a:r>
          </a:p>
          <a:p>
            <a:pPr marL="971550" lvl="2" indent="-514350" eaLnBrk="0" hangingPunct="0">
              <a:spcBef>
                <a:spcPts val="1200"/>
              </a:spcBef>
              <a:buClr>
                <a:srgbClr val="006600"/>
              </a:buClr>
              <a:buFont typeface="Arial" pitchFamily="34" charset="0"/>
              <a:buChar char="•"/>
              <a:tabLst>
                <a:tab pos="450850" algn="l"/>
              </a:tabLst>
              <a:defRPr/>
            </a:pPr>
            <a:r>
              <a:rPr kumimoji="0" lang="en-AU" altLang="zh-TW" sz="2600" dirty="0" smtClean="0">
                <a:latin typeface="+mj-lt"/>
                <a:ea typeface="+mn-ea"/>
              </a:rPr>
              <a:t>Example tools – </a:t>
            </a:r>
          </a:p>
          <a:p>
            <a:pPr marL="1428750" lvl="3" indent="-446088" eaLnBrk="0" hangingPunct="0">
              <a:spcBef>
                <a:spcPts val="0"/>
              </a:spcBef>
              <a:buClr>
                <a:srgbClr val="006600"/>
              </a:buClr>
              <a:buFont typeface="Arial" pitchFamily="34" charset="0"/>
              <a:buChar char="•"/>
              <a:tabLst>
                <a:tab pos="450850" algn="l"/>
              </a:tabLst>
              <a:defRPr/>
            </a:pPr>
            <a:r>
              <a:rPr kumimoji="0" lang="en-AU" altLang="zh-TW" sz="2600" dirty="0" smtClean="0">
                <a:latin typeface="+mj-lt"/>
                <a:ea typeface="+mn-ea"/>
              </a:rPr>
              <a:t>AChecker</a:t>
            </a:r>
          </a:p>
          <a:p>
            <a:pPr marL="1428750" lvl="3" indent="-446088" eaLnBrk="0" hangingPunct="0">
              <a:spcBef>
                <a:spcPts val="0"/>
              </a:spcBef>
              <a:buClr>
                <a:srgbClr val="006600"/>
              </a:buClr>
              <a:buFont typeface="Arial" pitchFamily="34" charset="0"/>
              <a:buChar char="•"/>
              <a:tabLst>
                <a:tab pos="450850" algn="l"/>
              </a:tabLst>
              <a:defRPr/>
            </a:pPr>
            <a:r>
              <a:rPr kumimoji="0" lang="en-AU" altLang="zh-TW" sz="2600" dirty="0" smtClean="0">
                <a:latin typeface="+mj-lt"/>
                <a:ea typeface="+mn-ea"/>
              </a:rPr>
              <a:t>WAVE</a:t>
            </a:r>
          </a:p>
          <a:p>
            <a:pPr marL="1428750" lvl="3" indent="-446088" eaLnBrk="0" hangingPunct="0">
              <a:spcBef>
                <a:spcPts val="0"/>
              </a:spcBef>
              <a:buClr>
                <a:srgbClr val="006600"/>
              </a:buClr>
              <a:buFont typeface="Arial" pitchFamily="34" charset="0"/>
              <a:buChar char="•"/>
              <a:tabLst>
                <a:tab pos="450850" algn="l"/>
              </a:tabLst>
              <a:defRPr/>
            </a:pPr>
            <a:r>
              <a:rPr kumimoji="0" lang="en-AU" altLang="zh-TW" sz="2600" dirty="0" smtClean="0">
                <a:latin typeface="+mj-lt"/>
                <a:ea typeface="+mn-ea"/>
              </a:rPr>
              <a:t>PDF Accessibility Checker</a:t>
            </a:r>
          </a:p>
          <a:p>
            <a:pPr marL="1428750" lvl="3" indent="-446088" eaLnBrk="0" hangingPunct="0">
              <a:spcBef>
                <a:spcPts val="1200"/>
              </a:spcBef>
              <a:buClr>
                <a:srgbClr val="006600"/>
              </a:buClr>
              <a:tabLst>
                <a:tab pos="450850" algn="l"/>
              </a:tabLst>
              <a:defRPr/>
            </a:pPr>
            <a:endParaRPr kumimoji="0" lang="en-AU" altLang="zh-TW" sz="2600" dirty="0" smtClean="0">
              <a:latin typeface="+mj-lt"/>
              <a:ea typeface="+mn-ea"/>
            </a:endParaRPr>
          </a:p>
          <a:p>
            <a:pPr marL="514350" indent="-514350" eaLnBrk="0" hangingPunct="0">
              <a:spcBef>
                <a:spcPts val="2400"/>
              </a:spcBef>
              <a:buClr>
                <a:srgbClr val="386A42"/>
              </a:buClr>
              <a:buFont typeface="+mj-lt"/>
              <a:buAutoNum type="arabicPeriod"/>
              <a:defRPr/>
            </a:pPr>
            <a:endParaRPr kumimoji="0" lang="en-AU" altLang="zh-TW" sz="3200" b="1" dirty="0" smtClean="0">
              <a:solidFill>
                <a:schemeClr val="bg1">
                  <a:lumMod val="50000"/>
                </a:schemeClr>
              </a:solidFill>
              <a:latin typeface="+mj-lt"/>
            </a:endParaRPr>
          </a:p>
          <a:p>
            <a:pPr marL="342900" indent="-342900" eaLnBrk="0" hangingPunct="0">
              <a:spcBef>
                <a:spcPct val="20000"/>
              </a:spcBef>
              <a:buClr>
                <a:srgbClr val="386A42"/>
              </a:buClr>
              <a:buFont typeface="Arial" charset="0"/>
              <a:buChar char="•"/>
              <a:defRPr/>
            </a:pPr>
            <a:endParaRPr kumimoji="0" lang="en-AU" altLang="zh-TW" sz="3200" dirty="0">
              <a:latin typeface="+mj-lt"/>
              <a:ea typeface="+mn-ea"/>
            </a:endParaRPr>
          </a:p>
        </p:txBody>
      </p:sp>
      <p:sp>
        <p:nvSpPr>
          <p:cNvPr id="5"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n-lt"/>
              </a:rPr>
              <a:pPr>
                <a:defRPr/>
              </a:pPr>
              <a:t>31</a:t>
            </a:fld>
            <a:endParaRPr lang="zh-TW" altLang="en-US" dirty="0">
              <a:latin typeface="+mn-lt"/>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755650" y="274638"/>
            <a:ext cx="7920038" cy="1143000"/>
          </a:xfrm>
          <a:prstGeom prst="rect">
            <a:avLst/>
          </a:prstGeom>
          <a:noFill/>
          <a:ln w="9525">
            <a:noFill/>
            <a:miter lim="800000"/>
            <a:headEnd/>
            <a:tailEnd/>
          </a:ln>
        </p:spPr>
        <p:txBody>
          <a:bodyPr anchor="ctr"/>
          <a:lstStyle/>
          <a:p>
            <a:pPr eaLnBrk="0" hangingPunct="0">
              <a:defRPr/>
            </a:pPr>
            <a:r>
              <a:rPr kumimoji="0" lang="en-AU" altLang="zh-TW" sz="4000" b="1" dirty="0" smtClean="0">
                <a:latin typeface="+mj-lt"/>
                <a:ea typeface="+mj-ea"/>
                <a:cs typeface="+mj-cs"/>
              </a:rPr>
              <a:t>Testing Techniques</a:t>
            </a:r>
            <a:r>
              <a:rPr kumimoji="0" lang="en-AU" altLang="zh-TW" sz="3800" b="1" dirty="0" smtClean="0">
                <a:latin typeface="+mj-lt"/>
                <a:ea typeface="+mj-ea"/>
                <a:cs typeface="+mj-cs"/>
              </a:rPr>
              <a:t> </a:t>
            </a:r>
            <a:endParaRPr kumimoji="0" lang="en-AU" altLang="zh-TW" sz="3800" b="1" dirty="0">
              <a:latin typeface="+mj-lt"/>
              <a:ea typeface="+mj-ea"/>
              <a:cs typeface="+mj-cs"/>
            </a:endParaRPr>
          </a:p>
        </p:txBody>
      </p:sp>
      <p:sp>
        <p:nvSpPr>
          <p:cNvPr id="7" name="Content Placeholder 2"/>
          <p:cNvSpPr txBox="1">
            <a:spLocks/>
          </p:cNvSpPr>
          <p:nvPr/>
        </p:nvSpPr>
        <p:spPr bwMode="auto">
          <a:xfrm>
            <a:off x="683568" y="1484784"/>
            <a:ext cx="8064822" cy="2620963"/>
          </a:xfrm>
          <a:prstGeom prst="rect">
            <a:avLst/>
          </a:prstGeom>
          <a:noFill/>
          <a:ln w="9525">
            <a:noFill/>
            <a:miter lim="800000"/>
            <a:headEnd/>
            <a:tailEnd/>
          </a:ln>
        </p:spPr>
        <p:txBody>
          <a:bodyPr/>
          <a:lstStyle/>
          <a:p>
            <a:pPr marL="514350" indent="-514350" eaLnBrk="0" hangingPunct="0">
              <a:spcBef>
                <a:spcPts val="0"/>
              </a:spcBef>
              <a:buClr>
                <a:srgbClr val="6600CC"/>
              </a:buClr>
              <a:tabLst>
                <a:tab pos="450850" algn="l"/>
              </a:tabLst>
              <a:defRPr/>
            </a:pPr>
            <a:r>
              <a:rPr lang="en-AU" altLang="zh-TW" sz="2800" b="1" dirty="0" smtClean="0">
                <a:solidFill>
                  <a:srgbClr val="6600CC"/>
                </a:solidFill>
                <a:latin typeface="+mj-lt"/>
                <a:ea typeface="+mn-ea"/>
              </a:rPr>
              <a:t>2.	Visual review</a:t>
            </a:r>
          </a:p>
          <a:p>
            <a:pPr marL="971550" lvl="2" indent="-514350" eaLnBrk="0" hangingPunct="0">
              <a:spcBef>
                <a:spcPts val="600"/>
              </a:spcBef>
              <a:buClr>
                <a:srgbClr val="006600"/>
              </a:buClr>
              <a:buFont typeface="Arial" pitchFamily="34" charset="0"/>
              <a:buChar char="•"/>
              <a:tabLst>
                <a:tab pos="450850" algn="l"/>
              </a:tabLst>
              <a:defRPr/>
            </a:pPr>
            <a:r>
              <a:rPr lang="en-US" altLang="zh-TW" sz="2500" dirty="0" smtClean="0">
                <a:latin typeface="+mn-lt"/>
              </a:rPr>
              <a:t>A simple look at  a website can reveal many potential web accessibility issues for persons with disabilities</a:t>
            </a:r>
          </a:p>
          <a:p>
            <a:pPr marL="1428750" lvl="3" indent="-514350" eaLnBrk="0" hangingPunct="0">
              <a:spcBef>
                <a:spcPts val="0"/>
              </a:spcBef>
              <a:buClr>
                <a:srgbClr val="006600"/>
              </a:buClr>
              <a:buFont typeface="Wingdings" pitchFamily="2" charset="2"/>
              <a:buChar char="Ø"/>
              <a:tabLst>
                <a:tab pos="450850" algn="l"/>
              </a:tabLst>
              <a:defRPr/>
            </a:pPr>
            <a:r>
              <a:rPr lang="en-US" altLang="zh-TW" sz="2400" dirty="0" smtClean="0">
                <a:latin typeface="+mn-lt"/>
              </a:rPr>
              <a:t>Can the content be easily read?</a:t>
            </a:r>
          </a:p>
          <a:p>
            <a:pPr marL="1428750" lvl="3" indent="-514350" eaLnBrk="0" hangingPunct="0">
              <a:spcBef>
                <a:spcPts val="0"/>
              </a:spcBef>
              <a:buClr>
                <a:srgbClr val="006600"/>
              </a:buClr>
              <a:buFont typeface="Wingdings" pitchFamily="2" charset="2"/>
              <a:buChar char="Ø"/>
              <a:tabLst>
                <a:tab pos="450850" algn="l"/>
              </a:tabLst>
              <a:defRPr/>
            </a:pPr>
            <a:r>
              <a:rPr lang="en-US" altLang="zh-TW" sz="2400" dirty="0" smtClean="0">
                <a:latin typeface="+mn-lt"/>
              </a:rPr>
              <a:t>Is the text too small?</a:t>
            </a:r>
          </a:p>
          <a:p>
            <a:pPr marL="1428750" lvl="3" indent="-514350" eaLnBrk="0" hangingPunct="0">
              <a:spcBef>
                <a:spcPts val="0"/>
              </a:spcBef>
              <a:buClr>
                <a:srgbClr val="006600"/>
              </a:buClr>
              <a:buFont typeface="Wingdings" pitchFamily="2" charset="2"/>
              <a:buChar char="Ø"/>
              <a:tabLst>
                <a:tab pos="450850" algn="l"/>
              </a:tabLst>
              <a:defRPr/>
            </a:pPr>
            <a:r>
              <a:rPr lang="en-US" altLang="zh-TW" sz="2400" dirty="0" smtClean="0">
                <a:latin typeface="+mn-lt"/>
              </a:rPr>
              <a:t>Does it use pale coloured text on a pale background, making the text hard to read?</a:t>
            </a:r>
          </a:p>
          <a:p>
            <a:pPr marL="1428750" lvl="3" indent="-514350" eaLnBrk="0" hangingPunct="0">
              <a:spcBef>
                <a:spcPts val="0"/>
              </a:spcBef>
              <a:buClr>
                <a:srgbClr val="006600"/>
              </a:buClr>
              <a:buFont typeface="Wingdings" pitchFamily="2" charset="2"/>
              <a:buChar char="Ø"/>
              <a:tabLst>
                <a:tab pos="450850" algn="l"/>
              </a:tabLst>
              <a:defRPr/>
            </a:pPr>
            <a:r>
              <a:rPr lang="en-US" altLang="zh-TW" sz="2400" dirty="0" smtClean="0">
                <a:latin typeface="+mn-lt"/>
              </a:rPr>
              <a:t>Move around the webpage using just a keyboard. Can we access all the links and functions?</a:t>
            </a:r>
          </a:p>
          <a:p>
            <a:pPr marL="971550" lvl="2" indent="-514350" eaLnBrk="0" hangingPunct="0">
              <a:spcBef>
                <a:spcPts val="1200"/>
              </a:spcBef>
              <a:buClr>
                <a:srgbClr val="006600"/>
              </a:buClr>
              <a:buFont typeface="Arial" pitchFamily="34" charset="0"/>
              <a:buChar char="•"/>
              <a:tabLst>
                <a:tab pos="450850" algn="l"/>
              </a:tabLst>
              <a:defRPr/>
            </a:pPr>
            <a:r>
              <a:rPr kumimoji="0" lang="en-AU" altLang="zh-TW" sz="2500" dirty="0" smtClean="0">
                <a:latin typeface="+mj-lt"/>
                <a:ea typeface="+mn-ea"/>
              </a:rPr>
              <a:t>Example tools – </a:t>
            </a:r>
          </a:p>
          <a:p>
            <a:pPr marL="1428750" lvl="3" indent="-446088" eaLnBrk="0" hangingPunct="0">
              <a:spcBef>
                <a:spcPts val="0"/>
              </a:spcBef>
              <a:buClr>
                <a:srgbClr val="006600"/>
              </a:buClr>
              <a:buFont typeface="Wingdings" pitchFamily="2" charset="2"/>
              <a:buChar char="Ø"/>
              <a:tabLst>
                <a:tab pos="450850" algn="l"/>
              </a:tabLst>
              <a:defRPr/>
            </a:pPr>
            <a:r>
              <a:rPr kumimoji="0" lang="en-AU" altLang="zh-TW" sz="2400" dirty="0" smtClean="0">
                <a:latin typeface="+mj-lt"/>
                <a:ea typeface="+mn-ea"/>
              </a:rPr>
              <a:t>Vischeck</a:t>
            </a:r>
          </a:p>
          <a:p>
            <a:pPr marL="1428750" lvl="3" indent="-446088" eaLnBrk="0" hangingPunct="0">
              <a:spcBef>
                <a:spcPts val="0"/>
              </a:spcBef>
              <a:buClr>
                <a:srgbClr val="006600"/>
              </a:buClr>
              <a:buFont typeface="Wingdings" pitchFamily="2" charset="2"/>
              <a:buChar char="Ø"/>
              <a:tabLst>
                <a:tab pos="450850" algn="l"/>
              </a:tabLst>
              <a:defRPr/>
            </a:pPr>
            <a:r>
              <a:rPr kumimoji="0" lang="en-AU" altLang="zh-TW" sz="2400" dirty="0" smtClean="0">
                <a:latin typeface="+mj-lt"/>
                <a:ea typeface="+mn-ea"/>
              </a:rPr>
              <a:t>Colour Contrast Check</a:t>
            </a:r>
          </a:p>
          <a:p>
            <a:pPr marL="1428750" lvl="3" indent="-446088" eaLnBrk="0" hangingPunct="0">
              <a:spcBef>
                <a:spcPts val="1200"/>
              </a:spcBef>
              <a:buClr>
                <a:srgbClr val="006600"/>
              </a:buClr>
              <a:tabLst>
                <a:tab pos="450850" algn="l"/>
              </a:tabLst>
              <a:defRPr/>
            </a:pPr>
            <a:endParaRPr kumimoji="0" lang="en-AU" altLang="zh-TW" sz="2600" dirty="0" smtClean="0">
              <a:latin typeface="+mj-lt"/>
              <a:ea typeface="+mn-ea"/>
            </a:endParaRPr>
          </a:p>
          <a:p>
            <a:pPr marL="514350" indent="-514350" eaLnBrk="0" hangingPunct="0">
              <a:spcBef>
                <a:spcPts val="2400"/>
              </a:spcBef>
              <a:buClr>
                <a:srgbClr val="386A42"/>
              </a:buClr>
              <a:buFont typeface="+mj-lt"/>
              <a:buAutoNum type="arabicPeriod"/>
              <a:defRPr/>
            </a:pPr>
            <a:endParaRPr kumimoji="0" lang="en-AU" altLang="zh-TW" sz="3200" b="1" dirty="0" smtClean="0">
              <a:solidFill>
                <a:schemeClr val="bg1">
                  <a:lumMod val="50000"/>
                </a:schemeClr>
              </a:solidFill>
              <a:latin typeface="+mj-lt"/>
            </a:endParaRPr>
          </a:p>
          <a:p>
            <a:pPr marL="342900" indent="-342900" eaLnBrk="0" hangingPunct="0">
              <a:spcBef>
                <a:spcPct val="20000"/>
              </a:spcBef>
              <a:buClr>
                <a:srgbClr val="386A42"/>
              </a:buClr>
              <a:buFont typeface="Arial" charset="0"/>
              <a:buChar char="•"/>
              <a:defRPr/>
            </a:pPr>
            <a:endParaRPr kumimoji="0" lang="en-AU" altLang="zh-TW" sz="3200" dirty="0">
              <a:latin typeface="+mj-lt"/>
              <a:ea typeface="+mn-ea"/>
            </a:endParaRPr>
          </a:p>
        </p:txBody>
      </p:sp>
      <p:sp>
        <p:nvSpPr>
          <p:cNvPr id="6"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n-lt"/>
              </a:rPr>
              <a:pPr>
                <a:defRPr/>
              </a:pPr>
              <a:t>32</a:t>
            </a:fld>
            <a:endParaRPr lang="zh-TW" altLang="en-US" dirty="0">
              <a:latin typeface="+mn-lt"/>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755650" y="274638"/>
            <a:ext cx="7920038" cy="1143000"/>
          </a:xfrm>
          <a:prstGeom prst="rect">
            <a:avLst/>
          </a:prstGeom>
          <a:noFill/>
          <a:ln w="9525">
            <a:noFill/>
            <a:miter lim="800000"/>
            <a:headEnd/>
            <a:tailEnd/>
          </a:ln>
        </p:spPr>
        <p:txBody>
          <a:bodyPr anchor="ctr"/>
          <a:lstStyle/>
          <a:p>
            <a:pPr eaLnBrk="0" hangingPunct="0">
              <a:defRPr/>
            </a:pPr>
            <a:r>
              <a:rPr kumimoji="0" lang="en-AU" altLang="zh-TW" sz="4000" b="1" dirty="0" smtClean="0">
                <a:latin typeface="+mj-lt"/>
                <a:ea typeface="+mj-ea"/>
                <a:cs typeface="+mj-cs"/>
              </a:rPr>
              <a:t>Testing Techniques</a:t>
            </a:r>
            <a:r>
              <a:rPr kumimoji="0" lang="en-AU" altLang="zh-TW" sz="3800" b="1" dirty="0" smtClean="0">
                <a:latin typeface="+mj-lt"/>
                <a:ea typeface="+mj-ea"/>
                <a:cs typeface="+mj-cs"/>
              </a:rPr>
              <a:t> </a:t>
            </a:r>
            <a:endParaRPr kumimoji="0" lang="en-AU" altLang="zh-TW" sz="3800" b="1" dirty="0">
              <a:latin typeface="+mj-lt"/>
              <a:ea typeface="+mj-ea"/>
              <a:cs typeface="+mj-cs"/>
            </a:endParaRPr>
          </a:p>
        </p:txBody>
      </p:sp>
      <p:sp>
        <p:nvSpPr>
          <p:cNvPr id="7" name="Content Placeholder 2"/>
          <p:cNvSpPr txBox="1">
            <a:spLocks/>
          </p:cNvSpPr>
          <p:nvPr/>
        </p:nvSpPr>
        <p:spPr bwMode="auto">
          <a:xfrm>
            <a:off x="683568" y="1556792"/>
            <a:ext cx="8064822" cy="2620963"/>
          </a:xfrm>
          <a:prstGeom prst="rect">
            <a:avLst/>
          </a:prstGeom>
          <a:noFill/>
          <a:ln w="9525">
            <a:noFill/>
            <a:miter lim="800000"/>
            <a:headEnd/>
            <a:tailEnd/>
          </a:ln>
        </p:spPr>
        <p:txBody>
          <a:bodyPr/>
          <a:lstStyle/>
          <a:p>
            <a:pPr marL="514350" indent="-514350" eaLnBrk="0" hangingPunct="0">
              <a:spcBef>
                <a:spcPts val="0"/>
              </a:spcBef>
              <a:buClr>
                <a:srgbClr val="6600CC"/>
              </a:buClr>
              <a:tabLst>
                <a:tab pos="450850" algn="l"/>
              </a:tabLst>
              <a:defRPr/>
            </a:pPr>
            <a:r>
              <a:rPr lang="en-AU" altLang="zh-TW" sz="2800" b="1" dirty="0" smtClean="0">
                <a:solidFill>
                  <a:srgbClr val="6600CC"/>
                </a:solidFill>
                <a:latin typeface="+mj-lt"/>
                <a:ea typeface="+mn-ea"/>
              </a:rPr>
              <a:t>3.	Manual testing with screen readers</a:t>
            </a:r>
          </a:p>
          <a:p>
            <a:pPr marL="971550" lvl="2" indent="-514350" eaLnBrk="0" hangingPunct="0">
              <a:spcBef>
                <a:spcPts val="1200"/>
              </a:spcBef>
              <a:buClr>
                <a:srgbClr val="006600"/>
              </a:buClr>
              <a:buFont typeface="Arial" pitchFamily="34" charset="0"/>
              <a:buChar char="•"/>
              <a:tabLst>
                <a:tab pos="450850" algn="l"/>
              </a:tabLst>
              <a:defRPr/>
            </a:pPr>
            <a:r>
              <a:rPr lang="en-US" altLang="zh-TW" sz="2600" dirty="0" smtClean="0">
                <a:latin typeface="+mn-lt"/>
              </a:rPr>
              <a:t>Navigate website and access the content through the screen readers</a:t>
            </a:r>
          </a:p>
          <a:p>
            <a:pPr marL="971550" lvl="2" indent="-514350" eaLnBrk="0" hangingPunct="0">
              <a:spcBef>
                <a:spcPts val="1200"/>
              </a:spcBef>
              <a:buClr>
                <a:srgbClr val="006600"/>
              </a:buClr>
              <a:buFont typeface="Arial" pitchFamily="34" charset="0"/>
              <a:buChar char="•"/>
              <a:tabLst>
                <a:tab pos="450850" algn="l"/>
              </a:tabLst>
              <a:defRPr/>
            </a:pPr>
            <a:r>
              <a:rPr kumimoji="0" lang="en-AU" altLang="zh-TW" sz="2600" dirty="0" smtClean="0">
                <a:latin typeface="+mj-lt"/>
                <a:ea typeface="+mn-ea"/>
              </a:rPr>
              <a:t>Example tools – </a:t>
            </a:r>
          </a:p>
          <a:p>
            <a:pPr marL="1428750" lvl="3" indent="-446088" eaLnBrk="0" hangingPunct="0">
              <a:spcBef>
                <a:spcPts val="0"/>
              </a:spcBef>
              <a:buClr>
                <a:srgbClr val="006600"/>
              </a:buClr>
              <a:buFont typeface="Wingdings" pitchFamily="2" charset="2"/>
              <a:buChar char="Ø"/>
              <a:tabLst>
                <a:tab pos="450850" algn="l"/>
              </a:tabLst>
              <a:defRPr/>
            </a:pPr>
            <a:r>
              <a:rPr kumimoji="0" lang="en-AU" altLang="zh-TW" sz="2600" smtClean="0">
                <a:latin typeface="+mj-lt"/>
                <a:ea typeface="+mn-ea"/>
              </a:rPr>
              <a:t>Jaws</a:t>
            </a:r>
            <a:endParaRPr kumimoji="0" lang="en-AU" altLang="zh-TW" sz="2600" dirty="0" smtClean="0">
              <a:latin typeface="+mj-lt"/>
              <a:ea typeface="+mn-ea"/>
            </a:endParaRPr>
          </a:p>
          <a:p>
            <a:pPr marL="1428750" lvl="3" indent="-446088" eaLnBrk="0" hangingPunct="0">
              <a:spcBef>
                <a:spcPts val="0"/>
              </a:spcBef>
              <a:buClr>
                <a:srgbClr val="006600"/>
              </a:buClr>
              <a:buFont typeface="Wingdings" pitchFamily="2" charset="2"/>
              <a:buChar char="Ø"/>
              <a:tabLst>
                <a:tab pos="450850" algn="l"/>
              </a:tabLst>
              <a:defRPr/>
            </a:pPr>
            <a:r>
              <a:rPr kumimoji="0" lang="en-AU" altLang="zh-TW" sz="2600" dirty="0" smtClean="0">
                <a:latin typeface="+mj-lt"/>
                <a:ea typeface="+mn-ea"/>
              </a:rPr>
              <a:t>NVDA</a:t>
            </a:r>
          </a:p>
          <a:p>
            <a:pPr marL="1428750" lvl="3" indent="-446088" eaLnBrk="0" hangingPunct="0">
              <a:spcBef>
                <a:spcPts val="0"/>
              </a:spcBef>
              <a:buClr>
                <a:srgbClr val="006600"/>
              </a:buClr>
              <a:buFont typeface="Wingdings" pitchFamily="2" charset="2"/>
              <a:buChar char="Ø"/>
              <a:tabLst>
                <a:tab pos="450850" algn="l"/>
              </a:tabLst>
              <a:defRPr/>
            </a:pPr>
            <a:r>
              <a:rPr kumimoji="0" lang="en-AU" altLang="zh-TW" sz="2600" dirty="0" smtClean="0">
                <a:latin typeface="+mj-lt"/>
                <a:ea typeface="+mn-ea"/>
              </a:rPr>
              <a:t>VoiceOver</a:t>
            </a:r>
          </a:p>
          <a:p>
            <a:pPr marL="514350" indent="-514350" eaLnBrk="0" hangingPunct="0">
              <a:spcBef>
                <a:spcPts val="2400"/>
              </a:spcBef>
              <a:buClr>
                <a:srgbClr val="386A42"/>
              </a:buClr>
              <a:buFont typeface="+mj-lt"/>
              <a:buAutoNum type="arabicPeriod"/>
              <a:defRPr/>
            </a:pPr>
            <a:endParaRPr kumimoji="0" lang="en-AU" altLang="zh-TW" sz="3200" b="1" dirty="0" smtClean="0">
              <a:solidFill>
                <a:schemeClr val="bg1">
                  <a:lumMod val="50000"/>
                </a:schemeClr>
              </a:solidFill>
              <a:latin typeface="+mj-lt"/>
            </a:endParaRPr>
          </a:p>
          <a:p>
            <a:pPr marL="342900" indent="-342900" eaLnBrk="0" hangingPunct="0">
              <a:spcBef>
                <a:spcPct val="20000"/>
              </a:spcBef>
              <a:buClr>
                <a:srgbClr val="386A42"/>
              </a:buClr>
              <a:buFont typeface="Arial" charset="0"/>
              <a:buChar char="•"/>
              <a:defRPr/>
            </a:pPr>
            <a:endParaRPr kumimoji="0" lang="en-AU" altLang="zh-TW" sz="3200" dirty="0">
              <a:latin typeface="+mj-lt"/>
              <a:ea typeface="+mn-ea"/>
            </a:endParaRPr>
          </a:p>
        </p:txBody>
      </p:sp>
      <p:sp>
        <p:nvSpPr>
          <p:cNvPr id="8"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n-lt"/>
              </a:rPr>
              <a:pPr>
                <a:defRPr/>
              </a:pPr>
              <a:t>33</a:t>
            </a:fld>
            <a:endParaRPr lang="zh-TW" altLang="en-US" dirty="0">
              <a:latin typeface="+mn-lt"/>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755650" y="274638"/>
            <a:ext cx="7920038" cy="1143000"/>
          </a:xfrm>
          <a:prstGeom prst="rect">
            <a:avLst/>
          </a:prstGeom>
          <a:noFill/>
          <a:ln w="9525">
            <a:noFill/>
            <a:miter lim="800000"/>
            <a:headEnd/>
            <a:tailEnd/>
          </a:ln>
        </p:spPr>
        <p:txBody>
          <a:bodyPr anchor="ctr"/>
          <a:lstStyle/>
          <a:p>
            <a:pPr eaLnBrk="0" hangingPunct="0">
              <a:defRPr/>
            </a:pPr>
            <a:r>
              <a:rPr kumimoji="0" lang="en-AU" altLang="zh-TW" sz="4000" b="1" dirty="0" smtClean="0">
                <a:latin typeface="+mj-lt"/>
                <a:ea typeface="+mj-ea"/>
                <a:cs typeface="+mj-cs"/>
              </a:rPr>
              <a:t>Testing Techniques</a:t>
            </a:r>
            <a:r>
              <a:rPr kumimoji="0" lang="en-AU" altLang="zh-TW" sz="3800" b="1" dirty="0" smtClean="0">
                <a:latin typeface="+mj-lt"/>
                <a:ea typeface="+mj-ea"/>
                <a:cs typeface="+mj-cs"/>
              </a:rPr>
              <a:t> </a:t>
            </a:r>
            <a:endParaRPr kumimoji="0" lang="en-AU" altLang="zh-TW" sz="3800" b="1" dirty="0">
              <a:latin typeface="+mj-lt"/>
              <a:ea typeface="+mj-ea"/>
              <a:cs typeface="+mj-cs"/>
            </a:endParaRPr>
          </a:p>
        </p:txBody>
      </p:sp>
      <p:sp>
        <p:nvSpPr>
          <p:cNvPr id="7" name="Content Placeholder 2"/>
          <p:cNvSpPr txBox="1">
            <a:spLocks/>
          </p:cNvSpPr>
          <p:nvPr/>
        </p:nvSpPr>
        <p:spPr bwMode="auto">
          <a:xfrm>
            <a:off x="683568" y="1628800"/>
            <a:ext cx="8064822" cy="2620963"/>
          </a:xfrm>
          <a:prstGeom prst="rect">
            <a:avLst/>
          </a:prstGeom>
          <a:noFill/>
          <a:ln w="9525">
            <a:noFill/>
            <a:miter lim="800000"/>
            <a:headEnd/>
            <a:tailEnd/>
          </a:ln>
        </p:spPr>
        <p:txBody>
          <a:bodyPr/>
          <a:lstStyle/>
          <a:p>
            <a:pPr marL="514350" indent="-514350" eaLnBrk="0" hangingPunct="0">
              <a:spcBef>
                <a:spcPts val="0"/>
              </a:spcBef>
              <a:buClr>
                <a:srgbClr val="6600CC"/>
              </a:buClr>
              <a:tabLst>
                <a:tab pos="450850" algn="l"/>
              </a:tabLst>
              <a:defRPr/>
            </a:pPr>
            <a:r>
              <a:rPr lang="en-AU" altLang="zh-TW" sz="2800" b="1" dirty="0" smtClean="0">
                <a:solidFill>
                  <a:srgbClr val="6600CC"/>
                </a:solidFill>
                <a:latin typeface="+mj-lt"/>
                <a:ea typeface="+mn-ea"/>
              </a:rPr>
              <a:t>4.	Manual testing with other assistive technologies</a:t>
            </a:r>
          </a:p>
          <a:p>
            <a:pPr marL="971550" lvl="2" indent="-514350" eaLnBrk="0" hangingPunct="0">
              <a:spcBef>
                <a:spcPts val="1200"/>
              </a:spcBef>
              <a:buClr>
                <a:srgbClr val="006600"/>
              </a:buClr>
              <a:buFont typeface="Arial" pitchFamily="34" charset="0"/>
              <a:buChar char="•"/>
              <a:tabLst>
                <a:tab pos="450850" algn="l"/>
              </a:tabLst>
              <a:defRPr/>
            </a:pPr>
            <a:r>
              <a:rPr lang="en-US" altLang="zh-TW" sz="2600" dirty="0" smtClean="0">
                <a:latin typeface="+mn-lt"/>
              </a:rPr>
              <a:t>Screen magnification tools and voice control tools</a:t>
            </a:r>
          </a:p>
          <a:p>
            <a:pPr marL="971550" lvl="2" indent="-514350" eaLnBrk="0" hangingPunct="0">
              <a:spcBef>
                <a:spcPts val="1200"/>
              </a:spcBef>
              <a:buClr>
                <a:srgbClr val="006600"/>
              </a:buClr>
              <a:buFont typeface="Arial" pitchFamily="34" charset="0"/>
              <a:buChar char="•"/>
              <a:tabLst>
                <a:tab pos="450850" algn="l"/>
              </a:tabLst>
              <a:defRPr/>
            </a:pPr>
            <a:r>
              <a:rPr kumimoji="0" lang="en-AU" altLang="zh-TW" sz="2600" dirty="0" smtClean="0">
                <a:latin typeface="+mj-lt"/>
                <a:ea typeface="+mn-ea"/>
              </a:rPr>
              <a:t>Example tools – </a:t>
            </a:r>
          </a:p>
          <a:p>
            <a:pPr marL="1428750" lvl="3" indent="-446088" eaLnBrk="0" hangingPunct="0">
              <a:spcBef>
                <a:spcPts val="0"/>
              </a:spcBef>
              <a:buClr>
                <a:srgbClr val="006600"/>
              </a:buClr>
              <a:buFont typeface="Wingdings" pitchFamily="2" charset="2"/>
              <a:buChar char="Ø"/>
              <a:tabLst>
                <a:tab pos="450850" algn="l"/>
              </a:tabLst>
              <a:defRPr/>
            </a:pPr>
            <a:r>
              <a:rPr kumimoji="0" lang="en-AU" altLang="zh-TW" sz="2600" dirty="0" smtClean="0">
                <a:latin typeface="+mj-lt"/>
                <a:ea typeface="+mn-ea"/>
              </a:rPr>
              <a:t>ZoomText</a:t>
            </a:r>
          </a:p>
          <a:p>
            <a:pPr marL="1428750" lvl="3" indent="-446088" eaLnBrk="0" hangingPunct="0">
              <a:spcBef>
                <a:spcPts val="0"/>
              </a:spcBef>
              <a:buClr>
                <a:srgbClr val="006600"/>
              </a:buClr>
              <a:buFont typeface="Wingdings" pitchFamily="2" charset="2"/>
              <a:buChar char="Ø"/>
              <a:tabLst>
                <a:tab pos="450850" algn="l"/>
              </a:tabLst>
              <a:defRPr/>
            </a:pPr>
            <a:r>
              <a:rPr kumimoji="0" lang="en-AU" altLang="zh-TW" sz="2600" dirty="0" smtClean="0">
                <a:latin typeface="+mj-lt"/>
                <a:ea typeface="+mn-ea"/>
              </a:rPr>
              <a:t>Dragon Naturally Speaking</a:t>
            </a:r>
          </a:p>
          <a:p>
            <a:pPr marL="1428750" lvl="3" indent="-446088" eaLnBrk="0" hangingPunct="0">
              <a:spcBef>
                <a:spcPts val="1200"/>
              </a:spcBef>
              <a:buClr>
                <a:srgbClr val="006600"/>
              </a:buClr>
              <a:tabLst>
                <a:tab pos="450850" algn="l"/>
              </a:tabLst>
              <a:defRPr/>
            </a:pPr>
            <a:endParaRPr kumimoji="0" lang="en-AU" altLang="zh-TW" sz="2600" dirty="0" smtClean="0">
              <a:latin typeface="+mj-lt"/>
              <a:ea typeface="+mn-ea"/>
            </a:endParaRPr>
          </a:p>
          <a:p>
            <a:pPr marL="514350" indent="-514350" eaLnBrk="0" hangingPunct="0">
              <a:spcBef>
                <a:spcPts val="2400"/>
              </a:spcBef>
              <a:buClr>
                <a:srgbClr val="386A42"/>
              </a:buClr>
              <a:buFont typeface="+mj-lt"/>
              <a:buAutoNum type="arabicPeriod"/>
              <a:defRPr/>
            </a:pPr>
            <a:endParaRPr kumimoji="0" lang="en-AU" altLang="zh-TW" sz="3200" b="1" dirty="0" smtClean="0">
              <a:solidFill>
                <a:schemeClr val="bg1">
                  <a:lumMod val="50000"/>
                </a:schemeClr>
              </a:solidFill>
              <a:latin typeface="+mj-lt"/>
            </a:endParaRPr>
          </a:p>
          <a:p>
            <a:pPr marL="342900" indent="-342900" eaLnBrk="0" hangingPunct="0">
              <a:spcBef>
                <a:spcPct val="20000"/>
              </a:spcBef>
              <a:buClr>
                <a:srgbClr val="386A42"/>
              </a:buClr>
              <a:buFont typeface="Arial" charset="0"/>
              <a:buChar char="•"/>
              <a:defRPr/>
            </a:pPr>
            <a:endParaRPr kumimoji="0" lang="en-AU" altLang="zh-TW" sz="3200" dirty="0">
              <a:latin typeface="+mj-lt"/>
              <a:ea typeface="+mn-ea"/>
            </a:endParaRPr>
          </a:p>
        </p:txBody>
      </p:sp>
      <p:sp>
        <p:nvSpPr>
          <p:cNvPr id="8"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n-lt"/>
              </a:rPr>
              <a:pPr>
                <a:defRPr/>
              </a:pPr>
              <a:t>34</a:t>
            </a:fld>
            <a:endParaRPr lang="zh-TW" altLang="en-US" dirty="0">
              <a:latin typeface="+mn-lt"/>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755650" y="274638"/>
            <a:ext cx="7920038" cy="1143000"/>
          </a:xfrm>
          <a:prstGeom prst="rect">
            <a:avLst/>
          </a:prstGeom>
          <a:noFill/>
          <a:ln w="9525">
            <a:noFill/>
            <a:miter lim="800000"/>
            <a:headEnd/>
            <a:tailEnd/>
          </a:ln>
        </p:spPr>
        <p:txBody>
          <a:bodyPr anchor="ctr"/>
          <a:lstStyle/>
          <a:p>
            <a:pPr eaLnBrk="0" hangingPunct="0">
              <a:defRPr/>
            </a:pPr>
            <a:r>
              <a:rPr kumimoji="0" lang="en-AU" altLang="zh-TW" sz="4000" b="1" dirty="0" smtClean="0">
                <a:latin typeface="+mj-lt"/>
                <a:ea typeface="+mj-ea"/>
                <a:cs typeface="+mj-cs"/>
              </a:rPr>
              <a:t>Testing Techniques</a:t>
            </a:r>
            <a:r>
              <a:rPr kumimoji="0" lang="en-AU" altLang="zh-TW" sz="3800" b="1" dirty="0" smtClean="0">
                <a:latin typeface="+mj-lt"/>
                <a:ea typeface="+mj-ea"/>
                <a:cs typeface="+mj-cs"/>
              </a:rPr>
              <a:t> </a:t>
            </a:r>
            <a:endParaRPr kumimoji="0" lang="en-AU" altLang="zh-TW" sz="3800" b="1" dirty="0">
              <a:latin typeface="+mj-lt"/>
              <a:ea typeface="+mj-ea"/>
              <a:cs typeface="+mj-cs"/>
            </a:endParaRPr>
          </a:p>
        </p:txBody>
      </p:sp>
      <p:sp>
        <p:nvSpPr>
          <p:cNvPr id="7" name="Content Placeholder 2"/>
          <p:cNvSpPr txBox="1">
            <a:spLocks/>
          </p:cNvSpPr>
          <p:nvPr/>
        </p:nvSpPr>
        <p:spPr bwMode="auto">
          <a:xfrm>
            <a:off x="683568" y="1556792"/>
            <a:ext cx="8064822" cy="2620963"/>
          </a:xfrm>
          <a:prstGeom prst="rect">
            <a:avLst/>
          </a:prstGeom>
          <a:noFill/>
          <a:ln w="9525">
            <a:noFill/>
            <a:miter lim="800000"/>
            <a:headEnd/>
            <a:tailEnd/>
          </a:ln>
        </p:spPr>
        <p:txBody>
          <a:bodyPr/>
          <a:lstStyle/>
          <a:p>
            <a:pPr marL="514350" indent="-514350" eaLnBrk="0" hangingPunct="0">
              <a:spcBef>
                <a:spcPts val="0"/>
              </a:spcBef>
              <a:buClr>
                <a:srgbClr val="6600CC"/>
              </a:buClr>
              <a:tabLst>
                <a:tab pos="450850" algn="l"/>
              </a:tabLst>
              <a:defRPr/>
            </a:pPr>
            <a:r>
              <a:rPr lang="en-AU" altLang="zh-TW" sz="2800" b="1" dirty="0" smtClean="0">
                <a:solidFill>
                  <a:srgbClr val="6600CC"/>
                </a:solidFill>
                <a:latin typeface="+mj-lt"/>
                <a:ea typeface="+mn-ea"/>
              </a:rPr>
              <a:t>5.	Human testing</a:t>
            </a:r>
          </a:p>
          <a:p>
            <a:pPr marL="971550" lvl="2" indent="-514350" eaLnBrk="0" hangingPunct="0">
              <a:spcBef>
                <a:spcPts val="1200"/>
              </a:spcBef>
              <a:buClr>
                <a:srgbClr val="006600"/>
              </a:buClr>
              <a:buFont typeface="Arial" pitchFamily="34" charset="0"/>
              <a:buChar char="•"/>
              <a:tabLst>
                <a:tab pos="450850" algn="l"/>
              </a:tabLst>
              <a:defRPr/>
            </a:pPr>
            <a:r>
              <a:rPr lang="en-US" altLang="zh-TW" sz="2600" dirty="0" smtClean="0">
                <a:latin typeface="+mn-lt"/>
              </a:rPr>
              <a:t>The most thorough approach to ensure web accessibility is to test a website by persons with disabilities</a:t>
            </a:r>
          </a:p>
          <a:p>
            <a:pPr marL="971550" lvl="2" indent="-514350" eaLnBrk="0" hangingPunct="0">
              <a:spcBef>
                <a:spcPts val="1200"/>
              </a:spcBef>
              <a:buClr>
                <a:srgbClr val="006600"/>
              </a:buClr>
              <a:buFont typeface="Arial" pitchFamily="34" charset="0"/>
              <a:buChar char="•"/>
              <a:tabLst>
                <a:tab pos="450850" algn="l"/>
              </a:tabLst>
              <a:defRPr/>
            </a:pPr>
            <a:r>
              <a:rPr lang="en-US" altLang="zh-TW" sz="2600" dirty="0" smtClean="0">
                <a:latin typeface="+mn-lt"/>
              </a:rPr>
              <a:t>Some organisations supporting persons with disabilities offer human testing services</a:t>
            </a:r>
          </a:p>
          <a:p>
            <a:pPr marL="1428750" lvl="3" indent="-446088" eaLnBrk="0" hangingPunct="0">
              <a:spcBef>
                <a:spcPts val="1200"/>
              </a:spcBef>
              <a:buClr>
                <a:srgbClr val="006600"/>
              </a:buClr>
              <a:tabLst>
                <a:tab pos="450850" algn="l"/>
              </a:tabLst>
              <a:defRPr/>
            </a:pPr>
            <a:endParaRPr kumimoji="0" lang="en-AU" altLang="zh-TW" sz="2600" dirty="0" smtClean="0">
              <a:latin typeface="+mj-lt"/>
              <a:ea typeface="+mn-ea"/>
            </a:endParaRPr>
          </a:p>
          <a:p>
            <a:pPr marL="514350" indent="-514350" eaLnBrk="0" hangingPunct="0">
              <a:spcBef>
                <a:spcPts val="2400"/>
              </a:spcBef>
              <a:buClr>
                <a:srgbClr val="386A42"/>
              </a:buClr>
              <a:buFont typeface="+mj-lt"/>
              <a:buAutoNum type="arabicPeriod"/>
              <a:defRPr/>
            </a:pPr>
            <a:endParaRPr kumimoji="0" lang="en-AU" altLang="zh-TW" sz="3200" b="1" dirty="0" smtClean="0">
              <a:solidFill>
                <a:schemeClr val="bg1">
                  <a:lumMod val="50000"/>
                </a:schemeClr>
              </a:solidFill>
              <a:latin typeface="+mj-lt"/>
            </a:endParaRPr>
          </a:p>
          <a:p>
            <a:pPr marL="342900" indent="-342900" eaLnBrk="0" hangingPunct="0">
              <a:spcBef>
                <a:spcPct val="20000"/>
              </a:spcBef>
              <a:buClr>
                <a:srgbClr val="386A42"/>
              </a:buClr>
              <a:buFont typeface="Arial" charset="0"/>
              <a:buChar char="•"/>
              <a:defRPr/>
            </a:pPr>
            <a:endParaRPr kumimoji="0" lang="en-AU" altLang="zh-TW" sz="3200" dirty="0">
              <a:latin typeface="+mj-lt"/>
              <a:ea typeface="+mn-ea"/>
            </a:endParaRPr>
          </a:p>
        </p:txBody>
      </p:sp>
      <p:sp>
        <p:nvSpPr>
          <p:cNvPr id="8"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n-lt"/>
              </a:rPr>
              <a:pPr>
                <a:defRPr/>
              </a:pPr>
              <a:t>35</a:t>
            </a:fld>
            <a:endParaRPr lang="zh-TW" altLang="en-US" dirty="0">
              <a:latin typeface="+mn-l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755650" y="274638"/>
            <a:ext cx="7920038" cy="1143000"/>
          </a:xfrm>
          <a:prstGeom prst="rect">
            <a:avLst/>
          </a:prstGeom>
          <a:noFill/>
          <a:ln w="9525">
            <a:noFill/>
            <a:miter lim="800000"/>
            <a:headEnd/>
            <a:tailEnd/>
          </a:ln>
        </p:spPr>
        <p:txBody>
          <a:bodyPr anchor="ctr"/>
          <a:lstStyle/>
          <a:p>
            <a:pPr eaLnBrk="0" hangingPunct="0">
              <a:defRPr/>
            </a:pPr>
            <a:r>
              <a:rPr kumimoji="0" lang="en-AU" altLang="zh-TW" sz="3800" b="1" dirty="0" smtClean="0">
                <a:latin typeface="+mj-lt"/>
                <a:ea typeface="+mj-ea"/>
                <a:cs typeface="+mj-cs"/>
              </a:rPr>
              <a:t>Agenda</a:t>
            </a:r>
            <a:endParaRPr kumimoji="0" lang="en-AU" altLang="zh-TW" sz="3800" b="1" dirty="0">
              <a:latin typeface="+mj-lt"/>
              <a:ea typeface="+mj-ea"/>
              <a:cs typeface="+mj-cs"/>
            </a:endParaRPr>
          </a:p>
        </p:txBody>
      </p:sp>
      <p:sp>
        <p:nvSpPr>
          <p:cNvPr id="6" name="Content Placeholder 2"/>
          <p:cNvSpPr txBox="1">
            <a:spLocks/>
          </p:cNvSpPr>
          <p:nvPr/>
        </p:nvSpPr>
        <p:spPr bwMode="auto">
          <a:xfrm>
            <a:off x="755650" y="1600200"/>
            <a:ext cx="8388350" cy="2620963"/>
          </a:xfrm>
          <a:prstGeom prst="rect">
            <a:avLst/>
          </a:prstGeom>
          <a:noFill/>
          <a:ln w="9525">
            <a:noFill/>
            <a:miter lim="800000"/>
            <a:headEnd/>
            <a:tailEnd/>
          </a:ln>
        </p:spPr>
        <p:txBody>
          <a:bodyPr/>
          <a:lstStyle/>
          <a:p>
            <a:pPr marL="514350" indent="-514350" eaLnBrk="0" hangingPunct="0">
              <a:spcBef>
                <a:spcPts val="2400"/>
              </a:spcBef>
              <a:buClr>
                <a:srgbClr val="386A42"/>
              </a:buClr>
              <a:buFont typeface="+mj-lt"/>
              <a:buAutoNum type="arabicPeriod"/>
              <a:defRPr/>
            </a:pPr>
            <a:r>
              <a:rPr kumimoji="0" lang="en-AU" altLang="zh-TW" sz="3200" b="1" dirty="0" smtClean="0">
                <a:solidFill>
                  <a:schemeClr val="bg1">
                    <a:lumMod val="50000"/>
                  </a:schemeClr>
                </a:solidFill>
                <a:latin typeface="+mj-lt"/>
              </a:rPr>
              <a:t>What is and Why Web Accessibility?</a:t>
            </a:r>
          </a:p>
          <a:p>
            <a:pPr marL="514350" indent="-514350" eaLnBrk="0" hangingPunct="0">
              <a:spcBef>
                <a:spcPts val="2400"/>
              </a:spcBef>
              <a:buClr>
                <a:srgbClr val="386A42"/>
              </a:buClr>
              <a:buFont typeface="+mj-lt"/>
              <a:buAutoNum type="arabicPeriod"/>
              <a:defRPr/>
            </a:pPr>
            <a:r>
              <a:rPr kumimoji="0" lang="en-AU" altLang="zh-TW" sz="3200" b="1" dirty="0" smtClean="0">
                <a:solidFill>
                  <a:schemeClr val="bg1">
                    <a:lumMod val="50000"/>
                  </a:schemeClr>
                </a:solidFill>
                <a:latin typeface="+mj-lt"/>
              </a:rPr>
              <a:t>International Standards &amp; Broad Principles</a:t>
            </a:r>
          </a:p>
          <a:p>
            <a:pPr marL="514350" indent="-514350" eaLnBrk="0" hangingPunct="0">
              <a:spcBef>
                <a:spcPts val="2400"/>
              </a:spcBef>
              <a:buClr>
                <a:srgbClr val="386A42"/>
              </a:buClr>
              <a:buFont typeface="+mj-lt"/>
              <a:buAutoNum type="arabicPeriod"/>
              <a:defRPr/>
            </a:pPr>
            <a:r>
              <a:rPr kumimoji="0" lang="en-AU" altLang="zh-TW" sz="3200" b="1" dirty="0" smtClean="0">
                <a:latin typeface="+mj-lt"/>
              </a:rPr>
              <a:t>Web Accessibility Campaign</a:t>
            </a:r>
          </a:p>
          <a:p>
            <a:pPr marL="514350" indent="-514350" eaLnBrk="0" hangingPunct="0">
              <a:spcBef>
                <a:spcPts val="2400"/>
              </a:spcBef>
              <a:buClr>
                <a:srgbClr val="386A42"/>
              </a:buClr>
              <a:buFont typeface="+mj-lt"/>
              <a:buAutoNum type="arabicPeriod"/>
              <a:defRPr/>
            </a:pPr>
            <a:r>
              <a:rPr kumimoji="0" lang="en-AU" altLang="zh-TW" sz="3200" b="1" dirty="0" smtClean="0">
                <a:solidFill>
                  <a:schemeClr val="bg1">
                    <a:lumMod val="50000"/>
                  </a:schemeClr>
                </a:solidFill>
                <a:latin typeface="+mj-lt"/>
              </a:rPr>
              <a:t>Web Accessibility Recognition Scheme</a:t>
            </a:r>
          </a:p>
          <a:p>
            <a:pPr marL="342900" indent="-342900" eaLnBrk="0" hangingPunct="0">
              <a:spcBef>
                <a:spcPct val="20000"/>
              </a:spcBef>
              <a:buClr>
                <a:srgbClr val="386A42"/>
              </a:buClr>
              <a:buFont typeface="Arial" charset="0"/>
              <a:buChar char="•"/>
              <a:defRPr/>
            </a:pPr>
            <a:endParaRPr kumimoji="0" lang="en-AU" altLang="zh-TW" sz="3200" dirty="0">
              <a:latin typeface="+mj-lt"/>
              <a:ea typeface="+mn-ea"/>
            </a:endParaRPr>
          </a:p>
        </p:txBody>
      </p:sp>
      <p:sp>
        <p:nvSpPr>
          <p:cNvPr id="5"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n-lt"/>
              </a:rPr>
              <a:pPr>
                <a:defRPr/>
              </a:pPr>
              <a:t>36</a:t>
            </a:fld>
            <a:endParaRPr lang="zh-TW" altLang="en-US" dirty="0">
              <a:latin typeface="+mn-lt"/>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n-lt"/>
              </a:rPr>
              <a:pPr>
                <a:defRPr/>
              </a:pPr>
              <a:t>37</a:t>
            </a:fld>
            <a:endParaRPr lang="zh-TW" altLang="en-US" dirty="0">
              <a:latin typeface="+mn-lt"/>
            </a:endParaRPr>
          </a:p>
        </p:txBody>
      </p:sp>
      <p:sp>
        <p:nvSpPr>
          <p:cNvPr id="5123" name="Content Placeholder 2"/>
          <p:cNvSpPr>
            <a:spLocks noGrp="1"/>
          </p:cNvSpPr>
          <p:nvPr>
            <p:ph idx="4294967295"/>
          </p:nvPr>
        </p:nvSpPr>
        <p:spPr>
          <a:xfrm>
            <a:off x="683568" y="1600200"/>
            <a:ext cx="7931150" cy="4525963"/>
          </a:xfrm>
        </p:spPr>
        <p:txBody>
          <a:bodyPr/>
          <a:lstStyle/>
          <a:p>
            <a:pPr marL="357188" indent="-357188">
              <a:spcBef>
                <a:spcPts val="1200"/>
              </a:spcBef>
              <a:buNone/>
              <a:tabLst>
                <a:tab pos="357188" algn="l"/>
              </a:tabLst>
              <a:defRPr/>
            </a:pPr>
            <a:r>
              <a:rPr lang="en-AU" altLang="zh-TW" b="1" dirty="0" smtClean="0">
                <a:solidFill>
                  <a:srgbClr val="6600CC"/>
                </a:solidFill>
              </a:rPr>
              <a:t>Launched in October 2011</a:t>
            </a:r>
          </a:p>
          <a:p>
            <a:pPr marL="357188" indent="-357188">
              <a:spcBef>
                <a:spcPts val="1200"/>
              </a:spcBef>
              <a:buNone/>
              <a:tabLst>
                <a:tab pos="357188" algn="l"/>
              </a:tabLst>
              <a:defRPr/>
            </a:pPr>
            <a:r>
              <a:rPr lang="en-AU" altLang="zh-TW" sz="1200" b="1" dirty="0" smtClean="0"/>
              <a:t> </a:t>
            </a:r>
          </a:p>
          <a:p>
            <a:pPr marL="357188" indent="-357188">
              <a:spcBef>
                <a:spcPts val="1200"/>
              </a:spcBef>
              <a:buNone/>
              <a:tabLst>
                <a:tab pos="357188" algn="l"/>
              </a:tabLst>
              <a:defRPr/>
            </a:pPr>
            <a:r>
              <a:rPr lang="en-AU" altLang="zh-TW" b="1" dirty="0" smtClean="0"/>
              <a:t>Objective</a:t>
            </a:r>
            <a:r>
              <a:rPr lang="en-AU" altLang="zh-TW" sz="2800" b="1" dirty="0" smtClean="0"/>
              <a:t>	</a:t>
            </a:r>
          </a:p>
          <a:p>
            <a:pPr marL="357188" indent="-357188">
              <a:spcBef>
                <a:spcPts val="1200"/>
              </a:spcBef>
              <a:tabLst>
                <a:tab pos="357188" algn="l"/>
              </a:tabLst>
              <a:defRPr/>
            </a:pPr>
            <a:r>
              <a:rPr lang="en-AU" altLang="zh-TW" sz="2800" dirty="0" smtClean="0"/>
              <a:t>To </a:t>
            </a:r>
            <a:r>
              <a:rPr lang="en-AU" altLang="zh-TW" sz="2800" dirty="0" smtClean="0">
                <a:solidFill>
                  <a:srgbClr val="7030A0"/>
                </a:solidFill>
              </a:rPr>
              <a:t>facilitate access to online information and services </a:t>
            </a:r>
            <a:r>
              <a:rPr lang="en-AU" altLang="zh-TW" sz="2800" dirty="0" smtClean="0"/>
              <a:t>for all segments of the community including persons with disabilities</a:t>
            </a:r>
          </a:p>
          <a:p>
            <a:pPr marL="357188" indent="-357188">
              <a:spcBef>
                <a:spcPts val="1200"/>
              </a:spcBef>
              <a:tabLst>
                <a:tab pos="357188" algn="l"/>
              </a:tabLst>
              <a:defRPr/>
            </a:pPr>
            <a:r>
              <a:rPr lang="en-AU" altLang="zh-TW" sz="2800" dirty="0" smtClean="0"/>
              <a:t>To promote wider adoption of web accessibility design in both </a:t>
            </a:r>
            <a:r>
              <a:rPr lang="en-AU" altLang="zh-TW" sz="2800" dirty="0" smtClean="0">
                <a:solidFill>
                  <a:srgbClr val="7030A0"/>
                </a:solidFill>
              </a:rPr>
              <a:t>public</a:t>
            </a:r>
            <a:r>
              <a:rPr lang="en-AU" altLang="zh-TW" sz="2800" dirty="0" smtClean="0"/>
              <a:t> and </a:t>
            </a:r>
            <a:r>
              <a:rPr lang="en-AU" altLang="zh-TW" sz="2800" dirty="0" smtClean="0">
                <a:solidFill>
                  <a:srgbClr val="7030A0"/>
                </a:solidFill>
              </a:rPr>
              <a:t>private websites</a:t>
            </a:r>
          </a:p>
          <a:p>
            <a:pPr marL="357188" indent="-357188">
              <a:spcBef>
                <a:spcPts val="1200"/>
              </a:spcBef>
              <a:buFont typeface="Arial" pitchFamily="34" charset="0"/>
              <a:buChar char="•"/>
              <a:tabLst>
                <a:tab pos="357188" algn="l"/>
              </a:tabLst>
              <a:defRPr/>
            </a:pPr>
            <a:endParaRPr lang="en-AU" altLang="zh-TW" sz="2800" b="1" dirty="0" smtClean="0"/>
          </a:p>
          <a:p>
            <a:pPr marL="450850" indent="-450850">
              <a:buFont typeface="Arial" pitchFamily="34" charset="0"/>
              <a:buChar char="•"/>
              <a:tabLst>
                <a:tab pos="450850" algn="l"/>
              </a:tabLst>
              <a:defRPr/>
            </a:pPr>
            <a:endParaRPr lang="en-AU" altLang="zh-TW" sz="3600" dirty="0" smtClean="0"/>
          </a:p>
          <a:p>
            <a:pPr marL="0" indent="0">
              <a:buFont typeface="Arial" charset="0"/>
              <a:buNone/>
              <a:defRPr/>
            </a:pPr>
            <a:endParaRPr lang="en-AU" altLang="zh-TW" sz="2800" dirty="0" smtClean="0"/>
          </a:p>
          <a:p>
            <a:pPr marL="0" indent="0">
              <a:defRPr/>
            </a:pPr>
            <a:endParaRPr lang="en-AU" altLang="zh-TW" dirty="0" smtClean="0"/>
          </a:p>
        </p:txBody>
      </p:sp>
      <p:sp>
        <p:nvSpPr>
          <p:cNvPr id="4" name="Title 1"/>
          <p:cNvSpPr txBox="1">
            <a:spLocks/>
          </p:cNvSpPr>
          <p:nvPr/>
        </p:nvSpPr>
        <p:spPr bwMode="auto">
          <a:xfrm>
            <a:off x="755650" y="274638"/>
            <a:ext cx="7920038" cy="1143000"/>
          </a:xfrm>
          <a:prstGeom prst="rect">
            <a:avLst/>
          </a:prstGeom>
          <a:noFill/>
          <a:ln w="9525">
            <a:noFill/>
            <a:miter lim="800000"/>
            <a:headEnd/>
            <a:tailEnd/>
          </a:ln>
        </p:spPr>
        <p:txBody>
          <a:bodyPr anchor="ctr"/>
          <a:lstStyle/>
          <a:p>
            <a:pPr eaLnBrk="0" hangingPunct="0">
              <a:defRPr/>
            </a:pPr>
            <a:r>
              <a:rPr kumimoji="0" lang="en-AU" altLang="zh-TW" sz="4000" b="1" dirty="0">
                <a:latin typeface="+mj-lt"/>
                <a:ea typeface="+mj-ea"/>
                <a:cs typeface="+mj-cs"/>
              </a:rPr>
              <a:t>Web Accessibility Campaign</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直線接點 116"/>
          <p:cNvCxnSpPr>
            <a:stCxn id="166" idx="2"/>
          </p:cNvCxnSpPr>
          <p:nvPr/>
        </p:nvCxnSpPr>
        <p:spPr>
          <a:xfrm flipV="1">
            <a:off x="8532440" y="2492896"/>
            <a:ext cx="0" cy="1619784"/>
          </a:xfrm>
          <a:prstGeom prst="line">
            <a:avLst/>
          </a:prstGeom>
          <a:ln w="19050">
            <a:solidFill>
              <a:srgbClr val="7030A0"/>
            </a:solidFill>
          </a:ln>
          <a:effectLst/>
        </p:spPr>
        <p:style>
          <a:lnRef idx="1">
            <a:schemeClr val="accent1"/>
          </a:lnRef>
          <a:fillRef idx="0">
            <a:schemeClr val="accent1"/>
          </a:fillRef>
          <a:effectRef idx="0">
            <a:schemeClr val="accent1"/>
          </a:effectRef>
          <a:fontRef idx="minor">
            <a:schemeClr val="tx1"/>
          </a:fontRef>
        </p:style>
      </p:cxnSp>
      <p:cxnSp>
        <p:nvCxnSpPr>
          <p:cNvPr id="118" name="直線接點 117"/>
          <p:cNvCxnSpPr>
            <a:stCxn id="164" idx="2"/>
          </p:cNvCxnSpPr>
          <p:nvPr/>
        </p:nvCxnSpPr>
        <p:spPr>
          <a:xfrm flipV="1">
            <a:off x="7524328" y="2492896"/>
            <a:ext cx="0" cy="1619784"/>
          </a:xfrm>
          <a:prstGeom prst="line">
            <a:avLst/>
          </a:prstGeom>
          <a:ln w="19050">
            <a:solidFill>
              <a:srgbClr val="7030A0"/>
            </a:solidFill>
          </a:ln>
          <a:effectLst/>
        </p:spPr>
        <p:style>
          <a:lnRef idx="1">
            <a:schemeClr val="accent1"/>
          </a:lnRef>
          <a:fillRef idx="0">
            <a:schemeClr val="accent1"/>
          </a:fillRef>
          <a:effectRef idx="0">
            <a:schemeClr val="accent1"/>
          </a:effectRef>
          <a:fontRef idx="minor">
            <a:schemeClr val="tx1"/>
          </a:fontRef>
        </p:style>
      </p:cxnSp>
      <p:cxnSp>
        <p:nvCxnSpPr>
          <p:cNvPr id="119" name="直線接點 118"/>
          <p:cNvCxnSpPr/>
          <p:nvPr/>
        </p:nvCxnSpPr>
        <p:spPr>
          <a:xfrm flipV="1">
            <a:off x="8028384" y="1656184"/>
            <a:ext cx="0" cy="144016"/>
          </a:xfrm>
          <a:prstGeom prst="line">
            <a:avLst/>
          </a:prstGeom>
          <a:ln w="19050">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120" name="直線接點 119"/>
          <p:cNvCxnSpPr>
            <a:stCxn id="162" idx="2"/>
          </p:cNvCxnSpPr>
          <p:nvPr/>
        </p:nvCxnSpPr>
        <p:spPr>
          <a:xfrm flipV="1">
            <a:off x="4571752" y="1700808"/>
            <a:ext cx="0" cy="4437112"/>
          </a:xfrm>
          <a:prstGeom prst="line">
            <a:avLst/>
          </a:prstGeom>
          <a:ln w="19050">
            <a:solidFill>
              <a:srgbClr val="7030A0"/>
            </a:solidFill>
          </a:ln>
          <a:effectLst/>
        </p:spPr>
        <p:style>
          <a:lnRef idx="1">
            <a:schemeClr val="accent1"/>
          </a:lnRef>
          <a:fillRef idx="0">
            <a:schemeClr val="accent1"/>
          </a:fillRef>
          <a:effectRef idx="0">
            <a:schemeClr val="accent1"/>
          </a:effectRef>
          <a:fontRef idx="minor">
            <a:schemeClr val="tx1"/>
          </a:fontRef>
        </p:style>
      </p:cxnSp>
      <p:cxnSp>
        <p:nvCxnSpPr>
          <p:cNvPr id="121" name="直線接點 120"/>
          <p:cNvCxnSpPr>
            <a:stCxn id="157" idx="0"/>
          </p:cNvCxnSpPr>
          <p:nvPr/>
        </p:nvCxnSpPr>
        <p:spPr>
          <a:xfrm flipV="1">
            <a:off x="3059832" y="1700808"/>
            <a:ext cx="0" cy="4536504"/>
          </a:xfrm>
          <a:prstGeom prst="line">
            <a:avLst/>
          </a:prstGeom>
          <a:ln w="19050">
            <a:solidFill>
              <a:schemeClr val="accent3">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22" name="直線接點 121"/>
          <p:cNvCxnSpPr/>
          <p:nvPr/>
        </p:nvCxnSpPr>
        <p:spPr>
          <a:xfrm flipV="1">
            <a:off x="1115616" y="1700808"/>
            <a:ext cx="0" cy="108000"/>
          </a:xfrm>
          <a:prstGeom prst="line">
            <a:avLst/>
          </a:prstGeom>
          <a:ln w="19050">
            <a:solidFill>
              <a:schemeClr val="accent6">
                <a:lumMod val="75000"/>
              </a:schemeClr>
            </a:solidFill>
            <a:miter lim="800000"/>
          </a:ln>
          <a:effectLst/>
        </p:spPr>
        <p:style>
          <a:lnRef idx="1">
            <a:schemeClr val="accent1"/>
          </a:lnRef>
          <a:fillRef idx="0">
            <a:schemeClr val="accent1"/>
          </a:fillRef>
          <a:effectRef idx="0">
            <a:schemeClr val="accent1"/>
          </a:effectRef>
          <a:fontRef idx="minor">
            <a:schemeClr val="tx1"/>
          </a:fontRef>
        </p:style>
      </p:cxnSp>
      <p:cxnSp>
        <p:nvCxnSpPr>
          <p:cNvPr id="123" name="直線接點 122"/>
          <p:cNvCxnSpPr/>
          <p:nvPr/>
        </p:nvCxnSpPr>
        <p:spPr>
          <a:xfrm flipV="1">
            <a:off x="1619672" y="1800000"/>
            <a:ext cx="0" cy="2376264"/>
          </a:xfrm>
          <a:prstGeom prst="line">
            <a:avLst/>
          </a:prstGeom>
          <a:ln w="19050" cap="sq">
            <a:solidFill>
              <a:schemeClr val="accent6">
                <a:lumMod val="75000"/>
              </a:schemeClr>
            </a:solidFill>
            <a:miter lim="800000"/>
          </a:ln>
          <a:effectLst/>
        </p:spPr>
        <p:style>
          <a:lnRef idx="1">
            <a:schemeClr val="accent1"/>
          </a:lnRef>
          <a:fillRef idx="0">
            <a:schemeClr val="accent1"/>
          </a:fillRef>
          <a:effectRef idx="0">
            <a:schemeClr val="accent1"/>
          </a:effectRef>
          <a:fontRef idx="minor">
            <a:schemeClr val="tx1"/>
          </a:fontRef>
        </p:style>
      </p:cxnSp>
      <p:cxnSp>
        <p:nvCxnSpPr>
          <p:cNvPr id="124" name="直線接點 123"/>
          <p:cNvCxnSpPr/>
          <p:nvPr/>
        </p:nvCxnSpPr>
        <p:spPr>
          <a:xfrm flipV="1">
            <a:off x="8028384" y="836712"/>
            <a:ext cx="0" cy="216024"/>
          </a:xfrm>
          <a:prstGeom prst="line">
            <a:avLst/>
          </a:prstGeom>
          <a:ln w="31750" cap="sq">
            <a:solidFill>
              <a:srgbClr val="00B050"/>
            </a:solidFill>
            <a:miter lim="800000"/>
          </a:ln>
          <a:effectLst/>
        </p:spPr>
        <p:style>
          <a:lnRef idx="1">
            <a:schemeClr val="accent1"/>
          </a:lnRef>
          <a:fillRef idx="0">
            <a:schemeClr val="accent1"/>
          </a:fillRef>
          <a:effectRef idx="0">
            <a:schemeClr val="accent1"/>
          </a:effectRef>
          <a:fontRef idx="minor">
            <a:schemeClr val="tx1"/>
          </a:fontRef>
        </p:style>
      </p:cxnSp>
      <p:cxnSp>
        <p:nvCxnSpPr>
          <p:cNvPr id="125" name="直線接點 124"/>
          <p:cNvCxnSpPr/>
          <p:nvPr/>
        </p:nvCxnSpPr>
        <p:spPr>
          <a:xfrm flipV="1">
            <a:off x="6300192" y="836712"/>
            <a:ext cx="0" cy="216024"/>
          </a:xfrm>
          <a:prstGeom prst="line">
            <a:avLst/>
          </a:prstGeom>
          <a:ln w="31750" cap="sq">
            <a:solidFill>
              <a:srgbClr val="00B050"/>
            </a:solidFill>
            <a:miter lim="800000"/>
          </a:ln>
          <a:effectLst/>
        </p:spPr>
        <p:style>
          <a:lnRef idx="1">
            <a:schemeClr val="accent1"/>
          </a:lnRef>
          <a:fillRef idx="0">
            <a:schemeClr val="accent1"/>
          </a:fillRef>
          <a:effectRef idx="0">
            <a:schemeClr val="accent1"/>
          </a:effectRef>
          <a:fontRef idx="minor">
            <a:schemeClr val="tx1"/>
          </a:fontRef>
        </p:style>
      </p:cxnSp>
      <p:cxnSp>
        <p:nvCxnSpPr>
          <p:cNvPr id="126" name="直線接點 125"/>
          <p:cNvCxnSpPr/>
          <p:nvPr/>
        </p:nvCxnSpPr>
        <p:spPr>
          <a:xfrm flipV="1">
            <a:off x="4572000" y="692696"/>
            <a:ext cx="0" cy="360040"/>
          </a:xfrm>
          <a:prstGeom prst="line">
            <a:avLst/>
          </a:prstGeom>
          <a:ln w="31750" cap="sq">
            <a:solidFill>
              <a:srgbClr val="00B050"/>
            </a:solidFill>
            <a:miter lim="800000"/>
          </a:ln>
          <a:effectLst/>
        </p:spPr>
        <p:style>
          <a:lnRef idx="1">
            <a:schemeClr val="accent1"/>
          </a:lnRef>
          <a:fillRef idx="0">
            <a:schemeClr val="accent1"/>
          </a:fillRef>
          <a:effectRef idx="0">
            <a:schemeClr val="accent1"/>
          </a:effectRef>
          <a:fontRef idx="minor">
            <a:schemeClr val="tx1"/>
          </a:fontRef>
        </p:style>
      </p:cxnSp>
      <p:cxnSp>
        <p:nvCxnSpPr>
          <p:cNvPr id="127" name="直線接點 126"/>
          <p:cNvCxnSpPr/>
          <p:nvPr/>
        </p:nvCxnSpPr>
        <p:spPr>
          <a:xfrm flipV="1">
            <a:off x="2843808" y="836712"/>
            <a:ext cx="0" cy="216024"/>
          </a:xfrm>
          <a:prstGeom prst="line">
            <a:avLst/>
          </a:prstGeom>
          <a:ln w="31750" cap="sq">
            <a:solidFill>
              <a:srgbClr val="00B050"/>
            </a:solidFill>
            <a:miter lim="800000"/>
          </a:ln>
          <a:effectLst/>
        </p:spPr>
        <p:style>
          <a:lnRef idx="1">
            <a:schemeClr val="accent1"/>
          </a:lnRef>
          <a:fillRef idx="0">
            <a:schemeClr val="accent1"/>
          </a:fillRef>
          <a:effectRef idx="0">
            <a:schemeClr val="accent1"/>
          </a:effectRef>
          <a:fontRef idx="minor">
            <a:schemeClr val="tx1"/>
          </a:fontRef>
        </p:style>
      </p:cxnSp>
      <p:cxnSp>
        <p:nvCxnSpPr>
          <p:cNvPr id="128" name="直線接點 127"/>
          <p:cNvCxnSpPr/>
          <p:nvPr/>
        </p:nvCxnSpPr>
        <p:spPr>
          <a:xfrm flipV="1">
            <a:off x="8532440" y="1800200"/>
            <a:ext cx="0" cy="144016"/>
          </a:xfrm>
          <a:prstGeom prst="line">
            <a:avLst/>
          </a:prstGeom>
          <a:ln w="19050">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129" name="直線接點 128"/>
          <p:cNvCxnSpPr/>
          <p:nvPr/>
        </p:nvCxnSpPr>
        <p:spPr>
          <a:xfrm flipV="1">
            <a:off x="7524328" y="1800200"/>
            <a:ext cx="0" cy="144016"/>
          </a:xfrm>
          <a:prstGeom prst="line">
            <a:avLst/>
          </a:prstGeom>
          <a:ln w="19050">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130" name="直線接點 129"/>
          <p:cNvCxnSpPr/>
          <p:nvPr/>
        </p:nvCxnSpPr>
        <p:spPr>
          <a:xfrm flipV="1">
            <a:off x="611560" y="1800200"/>
            <a:ext cx="0" cy="1916832"/>
          </a:xfrm>
          <a:prstGeom prst="line">
            <a:avLst/>
          </a:prstGeom>
          <a:ln w="19050" cap="sq">
            <a:solidFill>
              <a:schemeClr val="accent6">
                <a:lumMod val="75000"/>
              </a:schemeClr>
            </a:solidFill>
            <a:miter lim="800000"/>
          </a:ln>
          <a:effectLst/>
        </p:spPr>
        <p:style>
          <a:lnRef idx="1">
            <a:schemeClr val="accent1"/>
          </a:lnRef>
          <a:fillRef idx="0">
            <a:schemeClr val="accent1"/>
          </a:fillRef>
          <a:effectRef idx="0">
            <a:schemeClr val="accent1"/>
          </a:effectRef>
          <a:fontRef idx="minor">
            <a:schemeClr val="tx1"/>
          </a:fontRef>
        </p:style>
      </p:cxnSp>
      <p:cxnSp>
        <p:nvCxnSpPr>
          <p:cNvPr id="131" name="直線接點 130"/>
          <p:cNvCxnSpPr/>
          <p:nvPr/>
        </p:nvCxnSpPr>
        <p:spPr>
          <a:xfrm flipV="1">
            <a:off x="1115616" y="836712"/>
            <a:ext cx="0" cy="216024"/>
          </a:xfrm>
          <a:prstGeom prst="line">
            <a:avLst/>
          </a:prstGeom>
          <a:ln w="31750" cap="sq">
            <a:solidFill>
              <a:srgbClr val="00B050"/>
            </a:solidFill>
            <a:miter lim="800000"/>
          </a:ln>
          <a:effectLst/>
        </p:spPr>
        <p:style>
          <a:lnRef idx="1">
            <a:schemeClr val="accent1"/>
          </a:lnRef>
          <a:fillRef idx="0">
            <a:schemeClr val="accent1"/>
          </a:fillRef>
          <a:effectRef idx="0">
            <a:schemeClr val="accent1"/>
          </a:effectRef>
          <a:fontRef idx="minor">
            <a:schemeClr val="tx1"/>
          </a:fontRef>
        </p:style>
      </p:cxnSp>
      <p:sp>
        <p:nvSpPr>
          <p:cNvPr id="132" name="矩形 131"/>
          <p:cNvSpPr/>
          <p:nvPr/>
        </p:nvSpPr>
        <p:spPr>
          <a:xfrm>
            <a:off x="179512" y="1944216"/>
            <a:ext cx="864096" cy="792088"/>
          </a:xfrm>
          <a:prstGeom prst="rect">
            <a:avLst/>
          </a:prstGeom>
          <a:solidFill>
            <a:schemeClr val="accent6">
              <a:lumMod val="60000"/>
              <a:lumOff val="40000"/>
            </a:schemeClr>
          </a:solidFill>
          <a:ln w="25400" cmpd="sng">
            <a:solidFill>
              <a:schemeClr val="accent6">
                <a:lumMod val="75000"/>
              </a:schemeClr>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b="1" dirty="0" smtClean="0">
                <a:solidFill>
                  <a:schemeClr val="tx1"/>
                </a:solidFill>
              </a:rPr>
              <a:t>Conformance of Websites to W3C WCAG Level AA</a:t>
            </a:r>
            <a:endParaRPr lang="zh-TW" altLang="en-US" sz="1100" b="1" dirty="0" smtClean="0">
              <a:solidFill>
                <a:schemeClr val="tx1"/>
              </a:solidFill>
            </a:endParaRPr>
          </a:p>
        </p:txBody>
      </p:sp>
      <p:sp>
        <p:nvSpPr>
          <p:cNvPr id="133" name="矩形 132"/>
          <p:cNvSpPr/>
          <p:nvPr/>
        </p:nvSpPr>
        <p:spPr>
          <a:xfrm>
            <a:off x="1475656" y="99392"/>
            <a:ext cx="6264696" cy="548680"/>
          </a:xfrm>
          <a:prstGeom prst="rect">
            <a:avLst/>
          </a:prstGeom>
          <a:solidFill>
            <a:schemeClr val="accent3">
              <a:lumMod val="20000"/>
              <a:lumOff val="80000"/>
            </a:schemeClr>
          </a:solidFill>
          <a:ln w="63500" cmpd="dbl">
            <a:solidFill>
              <a:srgbClr val="92D050"/>
            </a:solidFill>
          </a:ln>
        </p:spPr>
        <p:style>
          <a:lnRef idx="2">
            <a:schemeClr val="accent3"/>
          </a:lnRef>
          <a:fillRef idx="1">
            <a:schemeClr val="lt1"/>
          </a:fillRef>
          <a:effectRef idx="0">
            <a:schemeClr val="accent3"/>
          </a:effectRef>
          <a:fontRef idx="minor">
            <a:schemeClr val="dk1"/>
          </a:fontRef>
        </p:style>
        <p:txBody>
          <a:bodyPr anchor="ctr"/>
          <a:lstStyle/>
          <a:p>
            <a:pPr algn="ctr">
              <a:spcBef>
                <a:spcPts val="1200"/>
              </a:spcBef>
              <a:defRPr/>
            </a:pPr>
            <a:r>
              <a:rPr lang="en-US" altLang="zh-TW" sz="3200" b="1" dirty="0" smtClean="0">
                <a:solidFill>
                  <a:schemeClr val="tx1"/>
                </a:solidFill>
              </a:rPr>
              <a:t>Web Accessibility Campaign</a:t>
            </a:r>
            <a:endParaRPr lang="zh-TW" altLang="en-US" sz="3200" b="1" dirty="0" smtClean="0">
              <a:solidFill>
                <a:schemeClr val="tx1"/>
              </a:solidFill>
            </a:endParaRPr>
          </a:p>
        </p:txBody>
      </p:sp>
      <p:cxnSp>
        <p:nvCxnSpPr>
          <p:cNvPr id="134" name="直線接點 133"/>
          <p:cNvCxnSpPr/>
          <p:nvPr/>
        </p:nvCxnSpPr>
        <p:spPr>
          <a:xfrm>
            <a:off x="1115616" y="836712"/>
            <a:ext cx="6912768" cy="0"/>
          </a:xfrm>
          <a:prstGeom prst="line">
            <a:avLst/>
          </a:prstGeom>
          <a:ln w="31750">
            <a:solidFill>
              <a:srgbClr val="00B050"/>
            </a:solidFill>
          </a:ln>
          <a:effectLst/>
        </p:spPr>
        <p:style>
          <a:lnRef idx="1">
            <a:schemeClr val="accent1"/>
          </a:lnRef>
          <a:fillRef idx="0">
            <a:schemeClr val="accent1"/>
          </a:fillRef>
          <a:effectRef idx="0">
            <a:schemeClr val="accent1"/>
          </a:effectRef>
          <a:fontRef idx="minor">
            <a:schemeClr val="tx1"/>
          </a:fontRef>
        </p:style>
      </p:cxnSp>
      <p:sp>
        <p:nvSpPr>
          <p:cNvPr id="135" name="矩形 134"/>
          <p:cNvSpPr/>
          <p:nvPr/>
        </p:nvSpPr>
        <p:spPr>
          <a:xfrm>
            <a:off x="1187624" y="1944216"/>
            <a:ext cx="864096" cy="792088"/>
          </a:xfrm>
          <a:prstGeom prst="rect">
            <a:avLst/>
          </a:prstGeom>
          <a:solidFill>
            <a:schemeClr val="accent6">
              <a:lumMod val="60000"/>
              <a:lumOff val="40000"/>
            </a:schemeClr>
          </a:solidFill>
          <a:ln w="25400" cmpd="sng">
            <a:solidFill>
              <a:schemeClr val="accent6">
                <a:lumMod val="75000"/>
              </a:schemeClr>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b="1" dirty="0" smtClean="0">
                <a:solidFill>
                  <a:schemeClr val="tx1"/>
                </a:solidFill>
              </a:rPr>
              <a:t>Promotion to Public Sector Network</a:t>
            </a:r>
            <a:endParaRPr lang="zh-TW" altLang="en-US" sz="1100" b="1" dirty="0" smtClean="0">
              <a:solidFill>
                <a:schemeClr val="tx1"/>
              </a:solidFill>
            </a:endParaRPr>
          </a:p>
        </p:txBody>
      </p:sp>
      <p:cxnSp>
        <p:nvCxnSpPr>
          <p:cNvPr id="136" name="直線接點 135"/>
          <p:cNvCxnSpPr/>
          <p:nvPr/>
        </p:nvCxnSpPr>
        <p:spPr>
          <a:xfrm>
            <a:off x="611560" y="1800200"/>
            <a:ext cx="1008000" cy="0"/>
          </a:xfrm>
          <a:prstGeom prst="line">
            <a:avLst/>
          </a:prstGeom>
          <a:ln w="19050">
            <a:solidFill>
              <a:schemeClr val="accent6">
                <a:lumMod val="75000"/>
              </a:schemeClr>
            </a:solidFill>
            <a:miter lim="800000"/>
          </a:ln>
          <a:effectLst/>
        </p:spPr>
        <p:style>
          <a:lnRef idx="1">
            <a:schemeClr val="accent1"/>
          </a:lnRef>
          <a:fillRef idx="0">
            <a:schemeClr val="accent1"/>
          </a:fillRef>
          <a:effectRef idx="0">
            <a:schemeClr val="accent1"/>
          </a:effectRef>
          <a:fontRef idx="minor">
            <a:schemeClr val="tx1"/>
          </a:fontRef>
        </p:style>
      </p:cxnSp>
      <p:sp>
        <p:nvSpPr>
          <p:cNvPr id="137" name="矩形 136"/>
          <p:cNvSpPr/>
          <p:nvPr/>
        </p:nvSpPr>
        <p:spPr>
          <a:xfrm>
            <a:off x="1187624" y="2853240"/>
            <a:ext cx="864096" cy="576064"/>
          </a:xfrm>
          <a:prstGeom prst="rect">
            <a:avLst/>
          </a:prstGeom>
          <a:solidFill>
            <a:schemeClr val="accent6">
              <a:lumMod val="40000"/>
              <a:lumOff val="60000"/>
            </a:schemeClr>
          </a:solidFill>
          <a:ln w="25400" cmpd="sng">
            <a:solidFill>
              <a:schemeClr val="accent6">
                <a:lumMod val="75000"/>
              </a:schemeClr>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dirty="0" smtClean="0">
                <a:solidFill>
                  <a:schemeClr val="tx1"/>
                </a:solidFill>
              </a:rPr>
              <a:t>Appeal Letter by FS</a:t>
            </a:r>
            <a:endParaRPr lang="zh-TW" altLang="en-US" sz="1100" dirty="0" smtClean="0">
              <a:solidFill>
                <a:schemeClr val="tx1"/>
              </a:solidFill>
            </a:endParaRPr>
          </a:p>
        </p:txBody>
      </p:sp>
      <p:sp>
        <p:nvSpPr>
          <p:cNvPr id="138" name="矩形 137"/>
          <p:cNvSpPr/>
          <p:nvPr/>
        </p:nvSpPr>
        <p:spPr>
          <a:xfrm>
            <a:off x="1187624" y="3535200"/>
            <a:ext cx="864096" cy="576064"/>
          </a:xfrm>
          <a:prstGeom prst="rect">
            <a:avLst/>
          </a:prstGeom>
          <a:solidFill>
            <a:schemeClr val="accent6">
              <a:lumMod val="40000"/>
              <a:lumOff val="60000"/>
            </a:schemeClr>
          </a:solidFill>
          <a:ln w="25400" cmpd="sng">
            <a:solidFill>
              <a:schemeClr val="accent6">
                <a:lumMod val="75000"/>
              </a:schemeClr>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dirty="0" smtClean="0">
                <a:solidFill>
                  <a:schemeClr val="tx1"/>
                </a:solidFill>
              </a:rPr>
              <a:t>Survey on Adoption Status</a:t>
            </a:r>
            <a:endParaRPr lang="zh-TW" altLang="en-US" sz="1100" dirty="0" smtClean="0">
              <a:solidFill>
                <a:schemeClr val="tx1"/>
              </a:solidFill>
            </a:endParaRPr>
          </a:p>
        </p:txBody>
      </p:sp>
      <p:sp>
        <p:nvSpPr>
          <p:cNvPr id="139" name="矩形 138"/>
          <p:cNvSpPr/>
          <p:nvPr/>
        </p:nvSpPr>
        <p:spPr>
          <a:xfrm>
            <a:off x="4139952" y="1944216"/>
            <a:ext cx="864096" cy="792088"/>
          </a:xfrm>
          <a:prstGeom prst="rect">
            <a:avLst/>
          </a:prstGeom>
          <a:solidFill>
            <a:schemeClr val="accent4">
              <a:lumMod val="60000"/>
              <a:lumOff val="40000"/>
            </a:schemeClr>
          </a:solidFill>
          <a:ln w="25400" cmpd="sng">
            <a:solidFill>
              <a:srgbClr val="7030A0"/>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b="1" dirty="0" smtClean="0">
                <a:solidFill>
                  <a:schemeClr val="tx1"/>
                </a:solidFill>
              </a:rPr>
              <a:t>Resource Development</a:t>
            </a:r>
            <a:endParaRPr lang="zh-TW" altLang="en-US" sz="1100" b="1" dirty="0" smtClean="0">
              <a:solidFill>
                <a:schemeClr val="tx1"/>
              </a:solidFill>
            </a:endParaRPr>
          </a:p>
        </p:txBody>
      </p:sp>
      <p:sp>
        <p:nvSpPr>
          <p:cNvPr id="140" name="矩形 139"/>
          <p:cNvSpPr/>
          <p:nvPr/>
        </p:nvSpPr>
        <p:spPr>
          <a:xfrm>
            <a:off x="2627784" y="1944216"/>
            <a:ext cx="864096" cy="792088"/>
          </a:xfrm>
          <a:prstGeom prst="rect">
            <a:avLst/>
          </a:prstGeom>
          <a:solidFill>
            <a:schemeClr val="accent3">
              <a:lumMod val="60000"/>
              <a:lumOff val="40000"/>
            </a:schemeClr>
          </a:solidFill>
          <a:ln w="25400" cmpd="sng">
            <a:solidFill>
              <a:schemeClr val="accent3">
                <a:lumMod val="50000"/>
              </a:schemeClr>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b="1" dirty="0" smtClean="0">
                <a:solidFill>
                  <a:schemeClr val="tx1"/>
                </a:solidFill>
              </a:rPr>
              <a:t>Talks /</a:t>
            </a:r>
          </a:p>
          <a:p>
            <a:pPr algn="ctr">
              <a:lnSpc>
                <a:spcPts val="1300"/>
              </a:lnSpc>
            </a:pPr>
            <a:r>
              <a:rPr lang="en-US" altLang="zh-TW" sz="1100" b="1" dirty="0" smtClean="0">
                <a:solidFill>
                  <a:schemeClr val="tx1"/>
                </a:solidFill>
              </a:rPr>
              <a:t> Seminars / Workshops</a:t>
            </a:r>
            <a:endParaRPr lang="zh-TW" altLang="en-US" sz="1100" b="1" dirty="0" smtClean="0">
              <a:solidFill>
                <a:schemeClr val="tx1"/>
              </a:solidFill>
            </a:endParaRPr>
          </a:p>
        </p:txBody>
      </p:sp>
      <p:sp>
        <p:nvSpPr>
          <p:cNvPr id="141" name="矩形 140"/>
          <p:cNvSpPr/>
          <p:nvPr/>
        </p:nvSpPr>
        <p:spPr>
          <a:xfrm>
            <a:off x="2627784" y="2852936"/>
            <a:ext cx="864096" cy="576064"/>
          </a:xfrm>
          <a:prstGeom prst="rect">
            <a:avLst/>
          </a:prstGeom>
          <a:solidFill>
            <a:schemeClr val="accent3">
              <a:lumMod val="40000"/>
              <a:lumOff val="60000"/>
            </a:schemeClr>
          </a:solidFill>
          <a:ln w="25400" cmpd="sng">
            <a:solidFill>
              <a:schemeClr val="accent3">
                <a:lumMod val="50000"/>
              </a:schemeClr>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dirty="0" smtClean="0">
                <a:solidFill>
                  <a:schemeClr val="tx1"/>
                </a:solidFill>
              </a:rPr>
              <a:t>Public Organisations</a:t>
            </a:r>
            <a:endParaRPr lang="zh-TW" altLang="en-US" sz="1100" dirty="0" smtClean="0">
              <a:solidFill>
                <a:schemeClr val="tx1"/>
              </a:solidFill>
            </a:endParaRPr>
          </a:p>
        </p:txBody>
      </p:sp>
      <p:sp>
        <p:nvSpPr>
          <p:cNvPr id="142" name="矩形 141"/>
          <p:cNvSpPr/>
          <p:nvPr/>
        </p:nvSpPr>
        <p:spPr>
          <a:xfrm>
            <a:off x="7092280" y="1944216"/>
            <a:ext cx="864096" cy="792088"/>
          </a:xfrm>
          <a:prstGeom prst="rect">
            <a:avLst/>
          </a:prstGeom>
          <a:solidFill>
            <a:schemeClr val="accent1">
              <a:lumMod val="40000"/>
              <a:lumOff val="60000"/>
            </a:schemeClr>
          </a:solidFill>
          <a:ln w="25400" cmpd="sng">
            <a:solidFill>
              <a:schemeClr val="tx2"/>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b="1" dirty="0" smtClean="0">
                <a:solidFill>
                  <a:schemeClr val="tx1"/>
                </a:solidFill>
              </a:rPr>
              <a:t>Assessment and Advisory Service</a:t>
            </a:r>
            <a:endParaRPr lang="zh-TW" altLang="en-US" sz="1100" b="1" dirty="0" smtClean="0">
              <a:solidFill>
                <a:schemeClr val="tx1"/>
              </a:solidFill>
            </a:endParaRPr>
          </a:p>
        </p:txBody>
      </p:sp>
      <p:sp>
        <p:nvSpPr>
          <p:cNvPr id="143" name="矩形 142"/>
          <p:cNvSpPr/>
          <p:nvPr/>
        </p:nvSpPr>
        <p:spPr>
          <a:xfrm>
            <a:off x="8100392" y="1944216"/>
            <a:ext cx="864096" cy="792088"/>
          </a:xfrm>
          <a:prstGeom prst="rect">
            <a:avLst/>
          </a:prstGeom>
          <a:solidFill>
            <a:schemeClr val="accent1">
              <a:lumMod val="40000"/>
              <a:lumOff val="60000"/>
            </a:schemeClr>
          </a:solidFill>
          <a:ln w="25400" cmpd="sng">
            <a:solidFill>
              <a:schemeClr val="tx2"/>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1300"/>
              </a:lnSpc>
            </a:pPr>
            <a:r>
              <a:rPr lang="en-US" altLang="zh-TW" sz="1100" b="1" dirty="0" smtClean="0">
                <a:solidFill>
                  <a:schemeClr val="tx1"/>
                </a:solidFill>
              </a:rPr>
              <a:t>Recognition Scheme</a:t>
            </a:r>
            <a:endParaRPr lang="zh-TW" altLang="en-US" sz="1100" b="1" dirty="0" smtClean="0">
              <a:solidFill>
                <a:schemeClr val="tx1"/>
              </a:solidFill>
            </a:endParaRPr>
          </a:p>
        </p:txBody>
      </p:sp>
      <p:cxnSp>
        <p:nvCxnSpPr>
          <p:cNvPr id="144" name="直線接點 143"/>
          <p:cNvCxnSpPr/>
          <p:nvPr/>
        </p:nvCxnSpPr>
        <p:spPr>
          <a:xfrm>
            <a:off x="7524328" y="1800200"/>
            <a:ext cx="1008112" cy="0"/>
          </a:xfrm>
          <a:prstGeom prst="line">
            <a:avLst/>
          </a:prstGeom>
          <a:ln w="19050">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145" name="矩形 144"/>
          <p:cNvSpPr/>
          <p:nvPr/>
        </p:nvSpPr>
        <p:spPr>
          <a:xfrm>
            <a:off x="1187624" y="4221088"/>
            <a:ext cx="864096" cy="576064"/>
          </a:xfrm>
          <a:prstGeom prst="rect">
            <a:avLst/>
          </a:prstGeom>
          <a:solidFill>
            <a:schemeClr val="accent6">
              <a:lumMod val="40000"/>
              <a:lumOff val="60000"/>
            </a:schemeClr>
          </a:solidFill>
          <a:ln w="25400" cmpd="sng">
            <a:solidFill>
              <a:schemeClr val="accent6">
                <a:lumMod val="75000"/>
              </a:schemeClr>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dirty="0" smtClean="0">
                <a:solidFill>
                  <a:schemeClr val="tx1"/>
                </a:solidFill>
              </a:rPr>
              <a:t>Advisory Coaching</a:t>
            </a:r>
            <a:endParaRPr lang="zh-TW" altLang="en-US" sz="1100" dirty="0" smtClean="0">
              <a:solidFill>
                <a:schemeClr val="tx1"/>
              </a:solidFill>
            </a:endParaRPr>
          </a:p>
        </p:txBody>
      </p:sp>
      <p:sp>
        <p:nvSpPr>
          <p:cNvPr id="146" name="矩形 145"/>
          <p:cNvSpPr/>
          <p:nvPr/>
        </p:nvSpPr>
        <p:spPr>
          <a:xfrm>
            <a:off x="179512" y="2852936"/>
            <a:ext cx="864096" cy="576064"/>
          </a:xfrm>
          <a:prstGeom prst="rect">
            <a:avLst/>
          </a:prstGeom>
          <a:solidFill>
            <a:schemeClr val="accent6">
              <a:lumMod val="40000"/>
              <a:lumOff val="60000"/>
            </a:schemeClr>
          </a:solidFill>
          <a:ln w="25400" cmpd="sng">
            <a:solidFill>
              <a:schemeClr val="accent6">
                <a:lumMod val="75000"/>
              </a:schemeClr>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dirty="0" smtClean="0">
                <a:solidFill>
                  <a:schemeClr val="tx1"/>
                </a:solidFill>
              </a:rPr>
              <a:t>Government Policy</a:t>
            </a:r>
            <a:endParaRPr lang="zh-TW" altLang="en-US" sz="1100" dirty="0" smtClean="0">
              <a:solidFill>
                <a:schemeClr val="tx1"/>
              </a:solidFill>
            </a:endParaRPr>
          </a:p>
        </p:txBody>
      </p:sp>
      <p:sp>
        <p:nvSpPr>
          <p:cNvPr id="147" name="矩形 146"/>
          <p:cNvSpPr/>
          <p:nvPr/>
        </p:nvSpPr>
        <p:spPr>
          <a:xfrm>
            <a:off x="179512" y="3535200"/>
            <a:ext cx="864096" cy="576064"/>
          </a:xfrm>
          <a:prstGeom prst="rect">
            <a:avLst/>
          </a:prstGeom>
          <a:solidFill>
            <a:schemeClr val="accent6">
              <a:lumMod val="40000"/>
              <a:lumOff val="60000"/>
            </a:schemeClr>
          </a:solidFill>
          <a:ln w="25400" cmpd="sng">
            <a:solidFill>
              <a:schemeClr val="accent6">
                <a:lumMod val="75000"/>
              </a:schemeClr>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dirty="0" smtClean="0">
                <a:solidFill>
                  <a:schemeClr val="tx1"/>
                </a:solidFill>
              </a:rPr>
              <a:t>Experience Sharing with Departments</a:t>
            </a:r>
            <a:endParaRPr lang="zh-TW" altLang="en-US" sz="1100" dirty="0" smtClean="0">
              <a:solidFill>
                <a:schemeClr val="tx1"/>
              </a:solidFill>
            </a:endParaRPr>
          </a:p>
        </p:txBody>
      </p:sp>
      <p:sp>
        <p:nvSpPr>
          <p:cNvPr id="148" name="矩形 147"/>
          <p:cNvSpPr/>
          <p:nvPr/>
        </p:nvSpPr>
        <p:spPr>
          <a:xfrm>
            <a:off x="2123728" y="1052736"/>
            <a:ext cx="1512168" cy="648072"/>
          </a:xfrm>
          <a:prstGeom prst="rect">
            <a:avLst/>
          </a:prstGeom>
          <a:solidFill>
            <a:srgbClr val="00B050">
              <a:alpha val="82000"/>
            </a:srgbClr>
          </a:solidFill>
          <a:ln>
            <a:solidFill>
              <a:schemeClr val="accent2">
                <a:lumMod val="50000"/>
              </a:schemeClr>
            </a:solidFill>
          </a:ln>
          <a:effectLst/>
          <a:scene3d>
            <a:camera prst="orthographicFront" fov="0">
              <a:rot lat="0" lon="0" rev="0"/>
            </a:camera>
            <a:lightRig rig="threePt" dir="t">
              <a:rot lat="0" lon="0" rev="1800000"/>
            </a:lightRig>
          </a:scene3d>
          <a:sp3d prstMaterial="matte">
            <a:bevelT w="101600" h="38100"/>
          </a:sp3d>
        </p:spPr>
        <p:style>
          <a:lnRef idx="0">
            <a:schemeClr val="accent3"/>
          </a:lnRef>
          <a:fillRef idx="3">
            <a:schemeClr val="accent3"/>
          </a:fillRef>
          <a:effectRef idx="3">
            <a:schemeClr val="accent3"/>
          </a:effectRef>
          <a:fontRef idx="minor">
            <a:schemeClr val="lt1"/>
          </a:fontRef>
        </p:style>
        <p:txBody>
          <a:bodyPr anchor="ctr"/>
          <a:lstStyle/>
          <a:p>
            <a:pPr algn="ctr">
              <a:lnSpc>
                <a:spcPts val="2500"/>
              </a:lnSpc>
              <a:defRPr/>
            </a:pPr>
            <a:r>
              <a:rPr lang="en-US" altLang="zh-TW" sz="2000" b="1" dirty="0" smtClean="0">
                <a:solidFill>
                  <a:schemeClr val="tx1"/>
                </a:solidFill>
              </a:rPr>
              <a:t>Fostering Awareness</a:t>
            </a:r>
            <a:endParaRPr lang="zh-TW" altLang="en-US" sz="2000" b="1" dirty="0" smtClean="0">
              <a:solidFill>
                <a:schemeClr val="tx1"/>
              </a:solidFill>
            </a:endParaRPr>
          </a:p>
        </p:txBody>
      </p:sp>
      <p:sp>
        <p:nvSpPr>
          <p:cNvPr id="149" name="矩形 148"/>
          <p:cNvSpPr/>
          <p:nvPr/>
        </p:nvSpPr>
        <p:spPr>
          <a:xfrm>
            <a:off x="3851920" y="1052736"/>
            <a:ext cx="1512168" cy="648072"/>
          </a:xfrm>
          <a:prstGeom prst="rect">
            <a:avLst/>
          </a:prstGeom>
          <a:solidFill>
            <a:schemeClr val="accent4"/>
          </a:solidFill>
          <a:ln>
            <a:solidFill>
              <a:schemeClr val="accent6">
                <a:lumMod val="50000"/>
              </a:schemeClr>
            </a:solidFill>
          </a:ln>
          <a:effectLst/>
          <a:scene3d>
            <a:camera prst="orthographicFront" fov="0">
              <a:rot lat="0" lon="0" rev="0"/>
            </a:camera>
            <a:lightRig rig="threePt" dir="t">
              <a:rot lat="0" lon="0" rev="1800000"/>
            </a:lightRig>
          </a:scene3d>
          <a:sp3d prstMaterial="matte">
            <a:bevelT w="101600" h="38100"/>
          </a:sp3d>
        </p:spPr>
        <p:style>
          <a:lnRef idx="0">
            <a:schemeClr val="accent6"/>
          </a:lnRef>
          <a:fillRef idx="3">
            <a:schemeClr val="accent6"/>
          </a:fillRef>
          <a:effectRef idx="3">
            <a:schemeClr val="accent6"/>
          </a:effectRef>
          <a:fontRef idx="minor">
            <a:schemeClr val="lt1"/>
          </a:fontRef>
        </p:style>
        <p:txBody>
          <a:bodyPr lIns="36000" rIns="36000" anchor="ctr"/>
          <a:lstStyle/>
          <a:p>
            <a:pPr algn="ctr">
              <a:lnSpc>
                <a:spcPts val="2500"/>
              </a:lnSpc>
              <a:defRPr/>
            </a:pPr>
            <a:r>
              <a:rPr lang="en-US" altLang="zh-TW" sz="2000" b="1" dirty="0" smtClean="0">
                <a:solidFill>
                  <a:schemeClr val="tx1"/>
                </a:solidFill>
              </a:rPr>
              <a:t>Promulgating Resources</a:t>
            </a:r>
            <a:endParaRPr lang="zh-TW" altLang="en-US" sz="2000" b="1" dirty="0" smtClean="0">
              <a:solidFill>
                <a:schemeClr val="tx1"/>
              </a:solidFill>
            </a:endParaRPr>
          </a:p>
        </p:txBody>
      </p:sp>
      <p:sp>
        <p:nvSpPr>
          <p:cNvPr id="150" name="矩形 149"/>
          <p:cNvSpPr/>
          <p:nvPr/>
        </p:nvSpPr>
        <p:spPr>
          <a:xfrm>
            <a:off x="5580112" y="1052736"/>
            <a:ext cx="1512168" cy="648072"/>
          </a:xfrm>
          <a:prstGeom prst="rect">
            <a:avLst/>
          </a:prstGeom>
          <a:solidFill>
            <a:schemeClr val="accent2"/>
          </a:solidFill>
          <a:ln>
            <a:solidFill>
              <a:schemeClr val="accent6">
                <a:lumMod val="50000"/>
              </a:schemeClr>
            </a:solidFill>
          </a:ln>
          <a:effectLst/>
          <a:scene3d>
            <a:camera prst="orthographicFront" fov="0">
              <a:rot lat="0" lon="0" rev="0"/>
            </a:camera>
            <a:lightRig rig="threePt" dir="t">
              <a:rot lat="0" lon="0" rev="1800000"/>
            </a:lightRig>
          </a:scene3d>
          <a:sp3d prstMaterial="matte">
            <a:bevelT w="101600" h="38100"/>
          </a:sp3d>
        </p:spPr>
        <p:style>
          <a:lnRef idx="0">
            <a:schemeClr val="accent6"/>
          </a:lnRef>
          <a:fillRef idx="3">
            <a:schemeClr val="accent6"/>
          </a:fillRef>
          <a:effectRef idx="3">
            <a:schemeClr val="accent6"/>
          </a:effectRef>
          <a:fontRef idx="minor">
            <a:schemeClr val="lt1"/>
          </a:fontRef>
        </p:style>
        <p:txBody>
          <a:bodyPr anchor="ctr"/>
          <a:lstStyle/>
          <a:p>
            <a:pPr algn="ctr">
              <a:lnSpc>
                <a:spcPts val="2500"/>
              </a:lnSpc>
              <a:defRPr/>
            </a:pPr>
            <a:r>
              <a:rPr lang="en-US" altLang="zh-TW" sz="2000" b="1" dirty="0" smtClean="0">
                <a:solidFill>
                  <a:schemeClr val="tx1"/>
                </a:solidFill>
              </a:rPr>
              <a:t>Building Expertise</a:t>
            </a:r>
            <a:endParaRPr lang="zh-TW" altLang="en-US" sz="2000" b="1" dirty="0" smtClean="0">
              <a:solidFill>
                <a:schemeClr val="tx1"/>
              </a:solidFill>
            </a:endParaRPr>
          </a:p>
        </p:txBody>
      </p:sp>
      <p:sp>
        <p:nvSpPr>
          <p:cNvPr id="151" name="矩形 150"/>
          <p:cNvSpPr/>
          <p:nvPr/>
        </p:nvSpPr>
        <p:spPr>
          <a:xfrm>
            <a:off x="7308304" y="1052736"/>
            <a:ext cx="1512168" cy="648072"/>
          </a:xfrm>
          <a:prstGeom prst="rect">
            <a:avLst/>
          </a:prstGeom>
          <a:solidFill>
            <a:schemeClr val="accent5">
              <a:lumMod val="75000"/>
              <a:alpha val="80000"/>
            </a:schemeClr>
          </a:solidFill>
          <a:ln>
            <a:solidFill>
              <a:schemeClr val="tx2">
                <a:lumMod val="50000"/>
              </a:schemeClr>
            </a:solidFill>
          </a:ln>
          <a:effectLst/>
          <a:scene3d>
            <a:camera prst="orthographicFront" fov="0">
              <a:rot lat="0" lon="0" rev="0"/>
            </a:camera>
            <a:lightRig rig="threePt" dir="t">
              <a:rot lat="0" lon="0" rev="1800000"/>
            </a:lightRig>
          </a:scene3d>
          <a:sp3d prstMaterial="matte">
            <a:bevelT w="165100" h="38100"/>
          </a:sp3d>
        </p:spPr>
        <p:style>
          <a:lnRef idx="0">
            <a:schemeClr val="accent5"/>
          </a:lnRef>
          <a:fillRef idx="3">
            <a:schemeClr val="accent5"/>
          </a:fillRef>
          <a:effectRef idx="3">
            <a:schemeClr val="accent5"/>
          </a:effectRef>
          <a:fontRef idx="minor">
            <a:schemeClr val="lt1"/>
          </a:fontRef>
        </p:style>
        <p:txBody>
          <a:bodyPr anchor="ctr"/>
          <a:lstStyle/>
          <a:p>
            <a:pPr algn="ctr">
              <a:lnSpc>
                <a:spcPts val="2500"/>
              </a:lnSpc>
              <a:defRPr/>
            </a:pPr>
            <a:r>
              <a:rPr lang="en-US" altLang="zh-TW" sz="2000" b="1" dirty="0" smtClean="0">
                <a:solidFill>
                  <a:schemeClr val="tx1"/>
                </a:solidFill>
              </a:rPr>
              <a:t>Encouraging Adoption</a:t>
            </a:r>
            <a:endParaRPr lang="zh-TW" altLang="en-US" sz="2000" b="1" dirty="0" smtClean="0">
              <a:solidFill>
                <a:schemeClr val="tx1"/>
              </a:solidFill>
            </a:endParaRPr>
          </a:p>
        </p:txBody>
      </p:sp>
      <p:sp>
        <p:nvSpPr>
          <p:cNvPr id="152" name="矩形 151"/>
          <p:cNvSpPr/>
          <p:nvPr/>
        </p:nvSpPr>
        <p:spPr>
          <a:xfrm>
            <a:off x="395536" y="1052736"/>
            <a:ext cx="1512168" cy="648072"/>
          </a:xfrm>
          <a:prstGeom prst="rect">
            <a:avLst/>
          </a:prstGeom>
          <a:solidFill>
            <a:schemeClr val="accent6"/>
          </a:solidFill>
          <a:ln>
            <a:solidFill>
              <a:schemeClr val="accent6">
                <a:lumMod val="50000"/>
              </a:schemeClr>
            </a:solidFill>
          </a:ln>
          <a:effectLst/>
          <a:scene3d>
            <a:camera prst="orthographicFront" fov="0">
              <a:rot lat="0" lon="0" rev="0"/>
            </a:camera>
            <a:lightRig rig="threePt" dir="t">
              <a:rot lat="0" lon="0" rev="1800000"/>
            </a:lightRig>
          </a:scene3d>
          <a:sp3d prstMaterial="matte">
            <a:bevelT w="101600" h="38100"/>
          </a:sp3d>
        </p:spPr>
        <p:style>
          <a:lnRef idx="0">
            <a:schemeClr val="accent6"/>
          </a:lnRef>
          <a:fillRef idx="3">
            <a:schemeClr val="accent6"/>
          </a:fillRef>
          <a:effectRef idx="3">
            <a:schemeClr val="accent6"/>
          </a:effectRef>
          <a:fontRef idx="minor">
            <a:schemeClr val="lt1"/>
          </a:fontRef>
        </p:style>
        <p:txBody>
          <a:bodyPr anchor="ctr"/>
          <a:lstStyle/>
          <a:p>
            <a:pPr algn="ctr">
              <a:lnSpc>
                <a:spcPts val="2500"/>
              </a:lnSpc>
              <a:defRPr/>
            </a:pPr>
            <a:r>
              <a:rPr lang="en-US" altLang="zh-TW" sz="2000" b="1" dirty="0" smtClean="0">
                <a:solidFill>
                  <a:schemeClr val="tx1"/>
                </a:solidFill>
              </a:rPr>
              <a:t>Government Leadership</a:t>
            </a:r>
            <a:endParaRPr lang="zh-TW" altLang="en-US" sz="2000" b="1" dirty="0" smtClean="0">
              <a:solidFill>
                <a:schemeClr val="tx1"/>
              </a:solidFill>
            </a:endParaRPr>
          </a:p>
        </p:txBody>
      </p:sp>
      <p:sp>
        <p:nvSpPr>
          <p:cNvPr id="153" name="矩形 152"/>
          <p:cNvSpPr/>
          <p:nvPr/>
        </p:nvSpPr>
        <p:spPr>
          <a:xfrm>
            <a:off x="2627784" y="3536616"/>
            <a:ext cx="864096" cy="576064"/>
          </a:xfrm>
          <a:prstGeom prst="rect">
            <a:avLst/>
          </a:prstGeom>
          <a:solidFill>
            <a:schemeClr val="accent3">
              <a:lumMod val="40000"/>
              <a:lumOff val="60000"/>
            </a:schemeClr>
          </a:solidFill>
          <a:ln w="25400" cmpd="sng">
            <a:solidFill>
              <a:schemeClr val="accent3">
                <a:lumMod val="50000"/>
              </a:schemeClr>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000"/>
              </a:lnSpc>
            </a:pPr>
            <a:r>
              <a:rPr lang="en-US" altLang="zh-TW" sz="1100" dirty="0" smtClean="0">
                <a:solidFill>
                  <a:schemeClr val="tx1"/>
                </a:solidFill>
              </a:rPr>
              <a:t>Private</a:t>
            </a:r>
            <a:r>
              <a:rPr lang="en-US" altLang="zh-TW" sz="1100" b="1" dirty="0" smtClean="0">
                <a:solidFill>
                  <a:schemeClr val="tx1"/>
                </a:solidFill>
              </a:rPr>
              <a:t> </a:t>
            </a:r>
            <a:r>
              <a:rPr lang="en-US" altLang="zh-TW" sz="1100" dirty="0" smtClean="0">
                <a:solidFill>
                  <a:schemeClr val="tx1"/>
                </a:solidFill>
              </a:rPr>
              <a:t>Organisations/ Commerce Chambers</a:t>
            </a:r>
            <a:endParaRPr lang="zh-TW" altLang="en-US" sz="1100" dirty="0" smtClean="0">
              <a:solidFill>
                <a:schemeClr val="tx1"/>
              </a:solidFill>
            </a:endParaRPr>
          </a:p>
        </p:txBody>
      </p:sp>
      <p:sp>
        <p:nvSpPr>
          <p:cNvPr id="154" name="矩形 153"/>
          <p:cNvSpPr/>
          <p:nvPr/>
        </p:nvSpPr>
        <p:spPr>
          <a:xfrm>
            <a:off x="2627784" y="4220616"/>
            <a:ext cx="864096" cy="576064"/>
          </a:xfrm>
          <a:prstGeom prst="rect">
            <a:avLst/>
          </a:prstGeom>
          <a:solidFill>
            <a:schemeClr val="accent3">
              <a:lumMod val="40000"/>
              <a:lumOff val="60000"/>
            </a:schemeClr>
          </a:solidFill>
          <a:ln w="25400" cmpd="sng">
            <a:solidFill>
              <a:schemeClr val="accent3">
                <a:lumMod val="50000"/>
              </a:schemeClr>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dirty="0" smtClean="0">
                <a:solidFill>
                  <a:schemeClr val="tx1"/>
                </a:solidFill>
              </a:rPr>
              <a:t>NGOs and Social Services Orgs</a:t>
            </a:r>
            <a:endParaRPr lang="zh-TW" altLang="en-US" sz="1100" dirty="0" smtClean="0">
              <a:solidFill>
                <a:schemeClr val="tx1"/>
              </a:solidFill>
            </a:endParaRPr>
          </a:p>
        </p:txBody>
      </p:sp>
      <p:sp>
        <p:nvSpPr>
          <p:cNvPr id="155" name="矩形 154"/>
          <p:cNvSpPr/>
          <p:nvPr/>
        </p:nvSpPr>
        <p:spPr>
          <a:xfrm>
            <a:off x="2628032" y="4904616"/>
            <a:ext cx="864096" cy="576064"/>
          </a:xfrm>
          <a:prstGeom prst="rect">
            <a:avLst/>
          </a:prstGeom>
          <a:solidFill>
            <a:schemeClr val="accent3">
              <a:lumMod val="40000"/>
              <a:lumOff val="60000"/>
            </a:schemeClr>
          </a:solidFill>
          <a:ln w="25400" cmpd="sng">
            <a:solidFill>
              <a:schemeClr val="accent3">
                <a:lumMod val="50000"/>
              </a:schemeClr>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dirty="0" smtClean="0">
                <a:solidFill>
                  <a:schemeClr val="tx1"/>
                </a:solidFill>
              </a:rPr>
              <a:t>ICT Companies and Practitioners</a:t>
            </a:r>
            <a:endParaRPr lang="zh-TW" altLang="en-US" sz="1100" dirty="0" smtClean="0">
              <a:solidFill>
                <a:schemeClr val="tx1"/>
              </a:solidFill>
            </a:endParaRPr>
          </a:p>
        </p:txBody>
      </p:sp>
      <p:sp>
        <p:nvSpPr>
          <p:cNvPr id="156" name="矩形 155"/>
          <p:cNvSpPr/>
          <p:nvPr/>
        </p:nvSpPr>
        <p:spPr>
          <a:xfrm>
            <a:off x="2627784" y="5561856"/>
            <a:ext cx="864096" cy="576064"/>
          </a:xfrm>
          <a:prstGeom prst="rect">
            <a:avLst/>
          </a:prstGeom>
          <a:solidFill>
            <a:schemeClr val="accent3">
              <a:lumMod val="40000"/>
              <a:lumOff val="60000"/>
            </a:schemeClr>
          </a:solidFill>
          <a:ln w="25400" cmpd="sng">
            <a:solidFill>
              <a:schemeClr val="accent3">
                <a:lumMod val="50000"/>
              </a:schemeClr>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dirty="0" smtClean="0">
                <a:solidFill>
                  <a:schemeClr val="tx1"/>
                </a:solidFill>
              </a:rPr>
              <a:t>Tertiary Students</a:t>
            </a:r>
            <a:endParaRPr lang="zh-TW" altLang="en-US" sz="1100" dirty="0" smtClean="0">
              <a:solidFill>
                <a:schemeClr val="tx1"/>
              </a:solidFill>
            </a:endParaRPr>
          </a:p>
        </p:txBody>
      </p:sp>
      <p:sp>
        <p:nvSpPr>
          <p:cNvPr id="157" name="矩形 156"/>
          <p:cNvSpPr/>
          <p:nvPr/>
        </p:nvSpPr>
        <p:spPr>
          <a:xfrm>
            <a:off x="2627784" y="6237312"/>
            <a:ext cx="864096" cy="576064"/>
          </a:xfrm>
          <a:prstGeom prst="rect">
            <a:avLst/>
          </a:prstGeom>
          <a:solidFill>
            <a:schemeClr val="accent3">
              <a:lumMod val="40000"/>
              <a:lumOff val="60000"/>
            </a:schemeClr>
          </a:solidFill>
          <a:ln w="25400" cmpd="sng">
            <a:solidFill>
              <a:schemeClr val="accent3">
                <a:lumMod val="50000"/>
              </a:schemeClr>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dirty="0" smtClean="0">
                <a:solidFill>
                  <a:schemeClr val="tx1"/>
                </a:solidFill>
              </a:rPr>
              <a:t>Special Schools</a:t>
            </a:r>
            <a:endParaRPr lang="zh-TW" altLang="en-US" sz="1100" dirty="0" smtClean="0">
              <a:solidFill>
                <a:schemeClr val="tx1"/>
              </a:solidFill>
            </a:endParaRPr>
          </a:p>
        </p:txBody>
      </p:sp>
      <p:sp>
        <p:nvSpPr>
          <p:cNvPr id="158" name="矩形 157"/>
          <p:cNvSpPr/>
          <p:nvPr/>
        </p:nvSpPr>
        <p:spPr>
          <a:xfrm>
            <a:off x="4139704" y="2852936"/>
            <a:ext cx="864096" cy="576064"/>
          </a:xfrm>
          <a:prstGeom prst="rect">
            <a:avLst/>
          </a:prstGeom>
          <a:solidFill>
            <a:schemeClr val="accent4">
              <a:lumMod val="40000"/>
              <a:lumOff val="60000"/>
            </a:schemeClr>
          </a:solidFill>
          <a:ln w="25400" cmpd="sng">
            <a:solidFill>
              <a:srgbClr val="7030A0"/>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dirty="0" smtClean="0">
                <a:solidFill>
                  <a:schemeClr val="tx1"/>
                </a:solidFill>
              </a:rPr>
              <a:t>Webforall Portal</a:t>
            </a:r>
            <a:endParaRPr lang="zh-TW" altLang="en-US" sz="1100" dirty="0" smtClean="0">
              <a:solidFill>
                <a:schemeClr val="tx1"/>
              </a:solidFill>
            </a:endParaRPr>
          </a:p>
        </p:txBody>
      </p:sp>
      <p:sp>
        <p:nvSpPr>
          <p:cNvPr id="159" name="矩形 158"/>
          <p:cNvSpPr/>
          <p:nvPr/>
        </p:nvSpPr>
        <p:spPr>
          <a:xfrm>
            <a:off x="4139704" y="3536616"/>
            <a:ext cx="864096" cy="576064"/>
          </a:xfrm>
          <a:prstGeom prst="rect">
            <a:avLst/>
          </a:prstGeom>
          <a:solidFill>
            <a:schemeClr val="accent4">
              <a:lumMod val="40000"/>
              <a:lumOff val="60000"/>
            </a:schemeClr>
          </a:solidFill>
          <a:ln w="25400" cmpd="sng">
            <a:solidFill>
              <a:srgbClr val="7030A0"/>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dirty="0" smtClean="0">
                <a:solidFill>
                  <a:schemeClr val="tx1"/>
                </a:solidFill>
              </a:rPr>
              <a:t>Management Handbook</a:t>
            </a:r>
            <a:endParaRPr lang="zh-TW" altLang="en-US" sz="1100" dirty="0" smtClean="0">
              <a:solidFill>
                <a:schemeClr val="tx1"/>
              </a:solidFill>
            </a:endParaRPr>
          </a:p>
        </p:txBody>
      </p:sp>
      <p:sp>
        <p:nvSpPr>
          <p:cNvPr id="160" name="矩形 159"/>
          <p:cNvSpPr/>
          <p:nvPr/>
        </p:nvSpPr>
        <p:spPr>
          <a:xfrm>
            <a:off x="4139704" y="4220616"/>
            <a:ext cx="864096" cy="576064"/>
          </a:xfrm>
          <a:prstGeom prst="rect">
            <a:avLst/>
          </a:prstGeom>
          <a:solidFill>
            <a:schemeClr val="accent4">
              <a:lumMod val="40000"/>
              <a:lumOff val="60000"/>
            </a:schemeClr>
          </a:solidFill>
          <a:ln w="25400" cmpd="sng">
            <a:solidFill>
              <a:srgbClr val="7030A0"/>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000"/>
              </a:lnSpc>
            </a:pPr>
            <a:r>
              <a:rPr lang="en-US" altLang="zh-TW" sz="1100" dirty="0" smtClean="0">
                <a:solidFill>
                  <a:schemeClr val="tx1"/>
                </a:solidFill>
              </a:rPr>
              <a:t>Facilitation of Sourcing Service Providers</a:t>
            </a:r>
            <a:endParaRPr lang="zh-TW" altLang="en-US" sz="1100" dirty="0" smtClean="0">
              <a:solidFill>
                <a:schemeClr val="tx1"/>
              </a:solidFill>
            </a:endParaRPr>
          </a:p>
        </p:txBody>
      </p:sp>
      <p:sp>
        <p:nvSpPr>
          <p:cNvPr id="161" name="矩形 160"/>
          <p:cNvSpPr/>
          <p:nvPr/>
        </p:nvSpPr>
        <p:spPr>
          <a:xfrm>
            <a:off x="4139952" y="4904616"/>
            <a:ext cx="864096" cy="576064"/>
          </a:xfrm>
          <a:prstGeom prst="rect">
            <a:avLst/>
          </a:prstGeom>
          <a:solidFill>
            <a:schemeClr val="accent4">
              <a:lumMod val="40000"/>
              <a:lumOff val="60000"/>
            </a:schemeClr>
          </a:solidFill>
          <a:ln w="25400" cmpd="sng">
            <a:solidFill>
              <a:srgbClr val="7030A0"/>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900"/>
              </a:lnSpc>
            </a:pPr>
            <a:r>
              <a:rPr lang="en-US" altLang="zh-TW" sz="1100" dirty="0" smtClean="0">
                <a:solidFill>
                  <a:schemeClr val="tx1"/>
                </a:solidFill>
              </a:rPr>
              <a:t>Accessible Webpage Templates &amp; Developers’ Guide</a:t>
            </a:r>
            <a:endParaRPr lang="zh-TW" altLang="en-US" sz="1100" dirty="0" smtClean="0">
              <a:solidFill>
                <a:schemeClr val="tx1"/>
              </a:solidFill>
            </a:endParaRPr>
          </a:p>
        </p:txBody>
      </p:sp>
      <p:sp>
        <p:nvSpPr>
          <p:cNvPr id="162" name="矩形 161"/>
          <p:cNvSpPr/>
          <p:nvPr/>
        </p:nvSpPr>
        <p:spPr>
          <a:xfrm>
            <a:off x="4139704" y="5561856"/>
            <a:ext cx="864096" cy="576064"/>
          </a:xfrm>
          <a:prstGeom prst="rect">
            <a:avLst/>
          </a:prstGeom>
          <a:solidFill>
            <a:schemeClr val="accent4">
              <a:lumMod val="40000"/>
              <a:lumOff val="60000"/>
            </a:schemeClr>
          </a:solidFill>
          <a:ln w="25400" cmpd="sng">
            <a:solidFill>
              <a:srgbClr val="7030A0"/>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dirty="0" smtClean="0">
                <a:solidFill>
                  <a:schemeClr val="tx1"/>
                </a:solidFill>
              </a:rPr>
              <a:t>Reference Cases</a:t>
            </a:r>
            <a:endParaRPr lang="zh-TW" altLang="en-US" sz="1100" dirty="0" smtClean="0">
              <a:solidFill>
                <a:schemeClr val="tx1"/>
              </a:solidFill>
            </a:endParaRPr>
          </a:p>
        </p:txBody>
      </p:sp>
      <p:sp>
        <p:nvSpPr>
          <p:cNvPr id="163" name="矩形 162"/>
          <p:cNvSpPr/>
          <p:nvPr/>
        </p:nvSpPr>
        <p:spPr>
          <a:xfrm>
            <a:off x="7092280" y="2852936"/>
            <a:ext cx="864096" cy="576064"/>
          </a:xfrm>
          <a:prstGeom prst="rect">
            <a:avLst/>
          </a:prstGeom>
          <a:solidFill>
            <a:schemeClr val="tx2">
              <a:lumMod val="20000"/>
              <a:lumOff val="80000"/>
            </a:schemeClr>
          </a:solidFill>
          <a:ln w="25400" cmpd="sng">
            <a:solidFill>
              <a:schemeClr val="tx2">
                <a:lumMod val="75000"/>
              </a:schemeClr>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dirty="0" smtClean="0">
                <a:solidFill>
                  <a:schemeClr val="tx1"/>
                </a:solidFill>
              </a:rPr>
              <a:t>Websites Assessment</a:t>
            </a:r>
            <a:endParaRPr lang="zh-TW" altLang="en-US" sz="1100" dirty="0" err="1" smtClean="0">
              <a:solidFill>
                <a:schemeClr val="tx1"/>
              </a:solidFill>
            </a:endParaRPr>
          </a:p>
        </p:txBody>
      </p:sp>
      <p:sp>
        <p:nvSpPr>
          <p:cNvPr id="164" name="矩形 163"/>
          <p:cNvSpPr/>
          <p:nvPr/>
        </p:nvSpPr>
        <p:spPr>
          <a:xfrm>
            <a:off x="7092280" y="3536616"/>
            <a:ext cx="864096" cy="576064"/>
          </a:xfrm>
          <a:prstGeom prst="rect">
            <a:avLst/>
          </a:prstGeom>
          <a:solidFill>
            <a:schemeClr val="tx2">
              <a:lumMod val="20000"/>
              <a:lumOff val="80000"/>
            </a:schemeClr>
          </a:solidFill>
          <a:ln w="25400" cmpd="sng">
            <a:solidFill>
              <a:schemeClr val="tx2">
                <a:lumMod val="75000"/>
              </a:schemeClr>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dirty="0" smtClean="0">
                <a:solidFill>
                  <a:schemeClr val="tx1"/>
                </a:solidFill>
              </a:rPr>
              <a:t>Advisory Service</a:t>
            </a:r>
            <a:endParaRPr lang="zh-TW" altLang="en-US" sz="1100" dirty="0" err="1" smtClean="0">
              <a:solidFill>
                <a:schemeClr val="tx1"/>
              </a:solidFill>
            </a:endParaRPr>
          </a:p>
        </p:txBody>
      </p:sp>
      <p:sp>
        <p:nvSpPr>
          <p:cNvPr id="165" name="矩形 164"/>
          <p:cNvSpPr/>
          <p:nvPr/>
        </p:nvSpPr>
        <p:spPr>
          <a:xfrm>
            <a:off x="8100392" y="2852936"/>
            <a:ext cx="864096" cy="576064"/>
          </a:xfrm>
          <a:prstGeom prst="rect">
            <a:avLst/>
          </a:prstGeom>
          <a:solidFill>
            <a:schemeClr val="tx2">
              <a:lumMod val="20000"/>
              <a:lumOff val="80000"/>
            </a:schemeClr>
          </a:solidFill>
          <a:ln w="25400" cmpd="sng">
            <a:solidFill>
              <a:schemeClr val="tx2">
                <a:lumMod val="75000"/>
              </a:schemeClr>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dirty="0" smtClean="0">
                <a:solidFill>
                  <a:schemeClr val="tx1"/>
                </a:solidFill>
              </a:rPr>
              <a:t>Accreditation</a:t>
            </a:r>
            <a:endParaRPr lang="zh-TW" altLang="en-US" sz="1100" dirty="0" err="1" smtClean="0">
              <a:solidFill>
                <a:schemeClr val="tx1"/>
              </a:solidFill>
            </a:endParaRPr>
          </a:p>
        </p:txBody>
      </p:sp>
      <p:sp>
        <p:nvSpPr>
          <p:cNvPr id="166" name="矩形 165"/>
          <p:cNvSpPr/>
          <p:nvPr/>
        </p:nvSpPr>
        <p:spPr>
          <a:xfrm>
            <a:off x="8100392" y="3536616"/>
            <a:ext cx="864096" cy="576064"/>
          </a:xfrm>
          <a:prstGeom prst="rect">
            <a:avLst/>
          </a:prstGeom>
          <a:solidFill>
            <a:schemeClr val="tx2">
              <a:lumMod val="20000"/>
              <a:lumOff val="80000"/>
            </a:schemeClr>
          </a:solidFill>
          <a:ln w="25400" cmpd="sng">
            <a:solidFill>
              <a:schemeClr val="tx2">
                <a:lumMod val="75000"/>
              </a:schemeClr>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dirty="0" smtClean="0">
                <a:solidFill>
                  <a:schemeClr val="tx1"/>
                </a:solidFill>
              </a:rPr>
              <a:t>Publicity of Awarded Websites</a:t>
            </a:r>
            <a:endParaRPr lang="zh-TW" altLang="en-US" sz="1100" dirty="0" err="1" smtClean="0">
              <a:solidFill>
                <a:schemeClr val="tx1"/>
              </a:solidFill>
            </a:endParaRPr>
          </a:p>
        </p:txBody>
      </p:sp>
      <p:cxnSp>
        <p:nvCxnSpPr>
          <p:cNvPr id="167" name="直線接點 166"/>
          <p:cNvCxnSpPr/>
          <p:nvPr/>
        </p:nvCxnSpPr>
        <p:spPr>
          <a:xfrm flipV="1">
            <a:off x="6084168" y="1700808"/>
            <a:ext cx="0" cy="2304256"/>
          </a:xfrm>
          <a:prstGeom prst="line">
            <a:avLst/>
          </a:prstGeom>
          <a:ln w="19050">
            <a:solidFill>
              <a:srgbClr val="7030A0"/>
            </a:solidFill>
          </a:ln>
          <a:effectLst/>
        </p:spPr>
        <p:style>
          <a:lnRef idx="1">
            <a:schemeClr val="accent1"/>
          </a:lnRef>
          <a:fillRef idx="0">
            <a:schemeClr val="accent1"/>
          </a:fillRef>
          <a:effectRef idx="0">
            <a:schemeClr val="accent1"/>
          </a:effectRef>
          <a:fontRef idx="minor">
            <a:schemeClr val="tx1"/>
          </a:fontRef>
        </p:style>
      </p:cxnSp>
      <p:sp>
        <p:nvSpPr>
          <p:cNvPr id="168" name="矩形 167"/>
          <p:cNvSpPr/>
          <p:nvPr/>
        </p:nvSpPr>
        <p:spPr>
          <a:xfrm>
            <a:off x="5652368" y="1944216"/>
            <a:ext cx="864096" cy="792088"/>
          </a:xfrm>
          <a:prstGeom prst="rect">
            <a:avLst/>
          </a:prstGeom>
          <a:solidFill>
            <a:schemeClr val="accent2">
              <a:lumMod val="40000"/>
              <a:lumOff val="60000"/>
            </a:schemeClr>
          </a:solidFill>
          <a:ln w="25400" cmpd="sng">
            <a:solidFill>
              <a:schemeClr val="accent2">
                <a:lumMod val="75000"/>
              </a:schemeClr>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b="1" dirty="0" smtClean="0">
                <a:solidFill>
                  <a:schemeClr val="tx1"/>
                </a:solidFill>
              </a:rPr>
              <a:t>Empower-ment</a:t>
            </a:r>
            <a:endParaRPr lang="zh-TW" altLang="en-US" sz="1100" b="1" dirty="0" smtClean="0">
              <a:solidFill>
                <a:schemeClr val="tx1"/>
              </a:solidFill>
            </a:endParaRPr>
          </a:p>
        </p:txBody>
      </p:sp>
      <p:sp>
        <p:nvSpPr>
          <p:cNvPr id="169" name="矩形 168"/>
          <p:cNvSpPr/>
          <p:nvPr/>
        </p:nvSpPr>
        <p:spPr>
          <a:xfrm>
            <a:off x="5652120" y="2852936"/>
            <a:ext cx="864096" cy="576064"/>
          </a:xfrm>
          <a:prstGeom prst="rect">
            <a:avLst/>
          </a:prstGeom>
          <a:solidFill>
            <a:schemeClr val="accent2">
              <a:lumMod val="20000"/>
              <a:lumOff val="80000"/>
            </a:schemeClr>
          </a:solidFill>
          <a:ln w="25400" cmpd="sng">
            <a:solidFill>
              <a:schemeClr val="accent2">
                <a:lumMod val="75000"/>
              </a:schemeClr>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dirty="0" smtClean="0">
                <a:solidFill>
                  <a:schemeClr val="tx1"/>
                </a:solidFill>
              </a:rPr>
              <a:t>Curriculum Development in Institutions</a:t>
            </a:r>
            <a:endParaRPr lang="zh-TW" altLang="en-US" sz="1100" dirty="0" smtClean="0">
              <a:solidFill>
                <a:schemeClr val="tx1"/>
              </a:solidFill>
            </a:endParaRPr>
          </a:p>
        </p:txBody>
      </p:sp>
      <p:sp>
        <p:nvSpPr>
          <p:cNvPr id="170" name="矩形 169"/>
          <p:cNvSpPr/>
          <p:nvPr/>
        </p:nvSpPr>
        <p:spPr>
          <a:xfrm>
            <a:off x="5652120" y="3536616"/>
            <a:ext cx="864096" cy="576064"/>
          </a:xfrm>
          <a:prstGeom prst="rect">
            <a:avLst/>
          </a:prstGeom>
          <a:solidFill>
            <a:schemeClr val="accent2">
              <a:lumMod val="20000"/>
              <a:lumOff val="80000"/>
            </a:schemeClr>
          </a:solidFill>
          <a:ln w="25400" cmpd="sng">
            <a:solidFill>
              <a:schemeClr val="accent2">
                <a:lumMod val="75000"/>
              </a:schemeClr>
            </a:solidFill>
          </a:ln>
          <a:effectLst/>
          <a:scene3d>
            <a:camera prst="orthographicFront"/>
            <a:lightRig rig="threePt" dir="t"/>
          </a:scene3d>
          <a:sp3d>
            <a:bevelT w="165100" h="38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00"/>
              </a:lnSpc>
            </a:pPr>
            <a:r>
              <a:rPr lang="en-US" altLang="zh-TW" sz="1100" dirty="0" smtClean="0">
                <a:solidFill>
                  <a:schemeClr val="tx1"/>
                </a:solidFill>
              </a:rPr>
              <a:t>Advisory Coaching</a:t>
            </a:r>
            <a:endParaRPr lang="zh-TW" altLang="en-US" sz="1100" dirty="0" err="1" smtClean="0">
              <a:solidFill>
                <a:schemeClr val="tx1"/>
              </a:solidFill>
            </a:endParaRPr>
          </a:p>
        </p:txBody>
      </p:sp>
      <p:sp>
        <p:nvSpPr>
          <p:cNvPr id="57" name="投影片編號版面配置區 1"/>
          <p:cNvSpPr>
            <a:spLocks noGrp="1"/>
          </p:cNvSpPr>
          <p:nvPr>
            <p:ph type="sldNum" sz="quarter" idx="10"/>
          </p:nvPr>
        </p:nvSpPr>
        <p:spPr>
          <a:xfrm>
            <a:off x="8676456" y="6356350"/>
            <a:ext cx="514350" cy="365125"/>
          </a:xfrm>
          <a:prstGeom prst="rect">
            <a:avLst/>
          </a:prstGeom>
        </p:spPr>
        <p:txBody>
          <a:bodyPr/>
          <a:lstStyle/>
          <a:p>
            <a:pPr>
              <a:defRPr/>
            </a:pPr>
            <a:fld id="{32A0346B-5880-4BB3-9CDB-49753F8311B4}" type="slidenum">
              <a:rPr lang="zh-TW" altLang="en-US" smtClean="0">
                <a:latin typeface="+mn-lt"/>
              </a:rPr>
              <a:pPr>
                <a:defRPr/>
              </a:pPr>
              <a:t>38</a:t>
            </a:fld>
            <a:endParaRPr lang="zh-TW" altLang="en-US" dirty="0">
              <a:latin typeface="+mn-lt"/>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34"/>
          <p:cNvGrpSpPr/>
          <p:nvPr/>
        </p:nvGrpSpPr>
        <p:grpSpPr>
          <a:xfrm>
            <a:off x="4716016" y="1412776"/>
            <a:ext cx="3816424" cy="3960440"/>
            <a:chOff x="2771800" y="2852936"/>
            <a:chExt cx="3672408" cy="3785652"/>
          </a:xfrm>
        </p:grpSpPr>
        <p:sp>
          <p:nvSpPr>
            <p:cNvPr id="34" name="矩形 33"/>
            <p:cNvSpPr/>
            <p:nvPr/>
          </p:nvSpPr>
          <p:spPr>
            <a:xfrm>
              <a:off x="2771800" y="2852936"/>
              <a:ext cx="3672408" cy="3785652"/>
            </a:xfrm>
            <a:prstGeom prst="rect">
              <a:avLst/>
            </a:prstGeom>
            <a:solidFill>
              <a:schemeClr val="bg1"/>
            </a:solidFill>
            <a:ln>
              <a:solidFill>
                <a:schemeClr val="bg1"/>
              </a:solidFill>
            </a:ln>
          </p:spPr>
          <p:txBody>
            <a:bodyPr wrap="square">
              <a:spAutoFit/>
            </a:bodyPr>
            <a:lstStyle/>
            <a:p>
              <a:pPr algn="ctr"/>
              <a:endParaRPr lang="en-US" altLang="zh-TW" sz="2400" b="1" dirty="0" smtClean="0">
                <a:solidFill>
                  <a:srgbClr val="002060"/>
                </a:solidFill>
              </a:endParaRPr>
            </a:p>
            <a:p>
              <a:pPr algn="ctr"/>
              <a:endParaRPr lang="en-US" altLang="zh-TW" sz="2400" b="1" dirty="0" smtClean="0">
                <a:solidFill>
                  <a:srgbClr val="002060"/>
                </a:solidFill>
              </a:endParaRPr>
            </a:p>
            <a:p>
              <a:pPr algn="ctr"/>
              <a:endParaRPr lang="en-US" altLang="zh-TW" sz="2400" b="1" dirty="0" smtClean="0">
                <a:solidFill>
                  <a:srgbClr val="002060"/>
                </a:solidFill>
              </a:endParaRPr>
            </a:p>
            <a:p>
              <a:pPr algn="ctr"/>
              <a:endParaRPr lang="en-US" altLang="zh-TW" sz="2400" b="1" dirty="0" smtClean="0">
                <a:solidFill>
                  <a:srgbClr val="002060"/>
                </a:solidFill>
              </a:endParaRPr>
            </a:p>
            <a:p>
              <a:pPr algn="ctr"/>
              <a:endParaRPr lang="en-US" altLang="zh-TW" sz="2400" b="1" dirty="0" smtClean="0">
                <a:solidFill>
                  <a:srgbClr val="002060"/>
                </a:solidFill>
              </a:endParaRPr>
            </a:p>
            <a:p>
              <a:pPr algn="ctr"/>
              <a:endParaRPr lang="en-US" altLang="zh-TW" sz="2400" b="1" dirty="0" smtClean="0">
                <a:solidFill>
                  <a:srgbClr val="002060"/>
                </a:solidFill>
              </a:endParaRPr>
            </a:p>
            <a:p>
              <a:pPr algn="ctr"/>
              <a:endParaRPr lang="en-US" altLang="zh-TW" sz="2400" b="1" dirty="0" smtClean="0">
                <a:solidFill>
                  <a:srgbClr val="002060"/>
                </a:solidFill>
              </a:endParaRPr>
            </a:p>
            <a:p>
              <a:pPr algn="ctr"/>
              <a:endParaRPr lang="en-US" altLang="zh-TW" sz="2400" b="1" dirty="0" smtClean="0">
                <a:solidFill>
                  <a:srgbClr val="002060"/>
                </a:solidFill>
              </a:endParaRPr>
            </a:p>
            <a:p>
              <a:pPr algn="ctr"/>
              <a:endParaRPr lang="en-US" altLang="zh-TW" sz="2400" b="1" dirty="0" smtClean="0">
                <a:solidFill>
                  <a:srgbClr val="002060"/>
                </a:solidFill>
              </a:endParaRPr>
            </a:p>
            <a:p>
              <a:pPr algn="ctr"/>
              <a:endParaRPr lang="zh-TW" altLang="en-US" sz="2400" dirty="0"/>
            </a:p>
          </p:txBody>
        </p:sp>
        <p:pic>
          <p:nvPicPr>
            <p:cNvPr id="18" name="Picture 2" descr="Image showing an awareness seminar"/>
            <p:cNvPicPr>
              <a:picLocks noChangeAspect="1" noChangeArrowheads="1"/>
            </p:cNvPicPr>
            <p:nvPr/>
          </p:nvPicPr>
          <p:blipFill>
            <a:blip r:embed="rId3" cstate="print"/>
            <a:srcRect t="4288" b="4288"/>
            <a:stretch>
              <a:fillRect/>
            </a:stretch>
          </p:blipFill>
          <p:spPr bwMode="auto">
            <a:xfrm>
              <a:off x="3275856" y="3356992"/>
              <a:ext cx="2688296" cy="1440160"/>
            </a:xfrm>
            <a:prstGeom prst="rect">
              <a:avLst/>
            </a:prstGeom>
            <a:ln>
              <a:noFill/>
            </a:ln>
            <a:effectLst>
              <a:outerShdw blurRad="292100" dist="139700" dir="2700000" algn="tl" rotWithShape="0">
                <a:srgbClr val="333333">
                  <a:alpha val="65000"/>
                </a:srgbClr>
              </a:outerShdw>
            </a:effectLst>
          </p:spPr>
        </p:pic>
        <p:pic>
          <p:nvPicPr>
            <p:cNvPr id="19" name="Picture 4" descr="Image showing a workshop"/>
            <p:cNvPicPr>
              <a:picLocks noChangeAspect="1" noChangeArrowheads="1"/>
            </p:cNvPicPr>
            <p:nvPr/>
          </p:nvPicPr>
          <p:blipFill>
            <a:blip r:embed="rId4" cstate="print"/>
            <a:srcRect/>
            <a:stretch>
              <a:fillRect/>
            </a:stretch>
          </p:blipFill>
          <p:spPr bwMode="auto">
            <a:xfrm>
              <a:off x="4710887" y="4941168"/>
              <a:ext cx="1733321" cy="1152128"/>
            </a:xfrm>
            <a:prstGeom prst="rect">
              <a:avLst/>
            </a:prstGeom>
            <a:ln>
              <a:noFill/>
            </a:ln>
            <a:effectLst>
              <a:outerShdw blurRad="254000" dist="76200" dir="2700000" algn="tl" rotWithShape="0">
                <a:srgbClr val="333333">
                  <a:alpha val="65000"/>
                </a:srgbClr>
              </a:outerShdw>
            </a:effectLst>
          </p:spPr>
        </p:pic>
        <p:sp>
          <p:nvSpPr>
            <p:cNvPr id="30" name="矩形 29"/>
            <p:cNvSpPr/>
            <p:nvPr/>
          </p:nvSpPr>
          <p:spPr>
            <a:xfrm>
              <a:off x="2915816" y="2852936"/>
              <a:ext cx="3384376" cy="461665"/>
            </a:xfrm>
            <a:prstGeom prst="rect">
              <a:avLst/>
            </a:prstGeom>
            <a:solidFill>
              <a:schemeClr val="bg1"/>
            </a:solidFill>
            <a:ln>
              <a:solidFill>
                <a:schemeClr val="bg1"/>
              </a:solidFill>
            </a:ln>
          </p:spPr>
          <p:txBody>
            <a:bodyPr wrap="square">
              <a:spAutoFit/>
            </a:bodyPr>
            <a:lstStyle/>
            <a:p>
              <a:pPr algn="ctr"/>
              <a:r>
                <a:rPr lang="en-US" altLang="zh-TW" sz="2400" b="1" dirty="0" smtClean="0">
                  <a:solidFill>
                    <a:srgbClr val="002060"/>
                  </a:solidFill>
                  <a:latin typeface="+mn-lt"/>
                </a:rPr>
                <a:t>Seminars &amp; Workshops</a:t>
              </a:r>
              <a:endParaRPr lang="zh-TW" altLang="en-US" sz="2400" dirty="0">
                <a:latin typeface="+mn-lt"/>
              </a:endParaRPr>
            </a:p>
          </p:txBody>
        </p:sp>
        <p:sp>
          <p:nvSpPr>
            <p:cNvPr id="33" name="矩形 32"/>
            <p:cNvSpPr/>
            <p:nvPr/>
          </p:nvSpPr>
          <p:spPr>
            <a:xfrm>
              <a:off x="3149121" y="6228020"/>
              <a:ext cx="2943731" cy="382452"/>
            </a:xfrm>
            <a:prstGeom prst="rect">
              <a:avLst/>
            </a:prstGeom>
          </p:spPr>
          <p:txBody>
            <a:bodyPr wrap="none">
              <a:spAutoFit/>
            </a:bodyPr>
            <a:lstStyle/>
            <a:p>
              <a:pPr marL="354013" lvl="1" indent="-177800" algn="ctr">
                <a:spcBef>
                  <a:spcPts val="600"/>
                </a:spcBef>
                <a:buSzPct val="50000"/>
                <a:defRPr/>
              </a:pPr>
              <a:r>
                <a:rPr lang="en-US" altLang="zh-TW" sz="2000" b="1" dirty="0" smtClean="0">
                  <a:solidFill>
                    <a:srgbClr val="0000FF"/>
                  </a:solidFill>
                </a:rPr>
                <a:t>Over </a:t>
              </a:r>
              <a:r>
                <a:rPr lang="en-US" altLang="zh-TW" sz="2000" b="1" dirty="0" smtClean="0">
                  <a:solidFill>
                    <a:srgbClr val="0000FF"/>
                  </a:solidFill>
                  <a:latin typeface="+mn-lt"/>
                </a:rPr>
                <a:t>3000</a:t>
              </a:r>
              <a:r>
                <a:rPr lang="en-US" altLang="zh-TW" sz="2000" b="1" dirty="0" smtClean="0">
                  <a:solidFill>
                    <a:srgbClr val="0000FF"/>
                  </a:solidFill>
                </a:rPr>
                <a:t> participants</a:t>
              </a:r>
            </a:p>
          </p:txBody>
        </p:sp>
        <p:pic>
          <p:nvPicPr>
            <p:cNvPr id="12" name="Picture 2" descr="Image showing an experience sharing session"/>
            <p:cNvPicPr>
              <a:picLocks noChangeAspect="1" noChangeArrowheads="1"/>
            </p:cNvPicPr>
            <p:nvPr/>
          </p:nvPicPr>
          <p:blipFill>
            <a:blip r:embed="rId5" cstate="print"/>
            <a:srcRect/>
            <a:stretch>
              <a:fillRect/>
            </a:stretch>
          </p:blipFill>
          <p:spPr bwMode="auto">
            <a:xfrm>
              <a:off x="2843808" y="4941168"/>
              <a:ext cx="1720128" cy="1152128"/>
            </a:xfrm>
            <a:prstGeom prst="rect">
              <a:avLst/>
            </a:prstGeom>
            <a:ln>
              <a:noFill/>
            </a:ln>
            <a:effectLst>
              <a:outerShdw blurRad="292100" dist="139700" dir="2700000" algn="tl" rotWithShape="0">
                <a:srgbClr val="333333">
                  <a:alpha val="65000"/>
                </a:srgbClr>
              </a:outerShdw>
            </a:effectLst>
          </p:spPr>
        </p:pic>
      </p:grpSp>
      <p:sp>
        <p:nvSpPr>
          <p:cNvPr id="23" name="矩形 22"/>
          <p:cNvSpPr/>
          <p:nvPr/>
        </p:nvSpPr>
        <p:spPr>
          <a:xfrm>
            <a:off x="857869" y="764704"/>
            <a:ext cx="3512307" cy="553998"/>
          </a:xfrm>
          <a:prstGeom prst="rect">
            <a:avLst/>
          </a:prstGeom>
        </p:spPr>
        <p:txBody>
          <a:bodyPr wrap="none">
            <a:spAutoFit/>
          </a:bodyPr>
          <a:lstStyle/>
          <a:p>
            <a:pPr lvl="0" algn="ctr">
              <a:spcBef>
                <a:spcPct val="0"/>
              </a:spcBef>
              <a:defRPr/>
            </a:pPr>
            <a:r>
              <a:rPr lang="en-US" altLang="zh-TW" sz="3000" b="1" dirty="0" smtClean="0">
                <a:latin typeface="+mn-lt"/>
              </a:rPr>
              <a:t>Government Leaders</a:t>
            </a:r>
            <a:endParaRPr lang="zh-TW" altLang="en-US" sz="3000" b="1" dirty="0" smtClean="0">
              <a:latin typeface="+mn-lt"/>
            </a:endParaRPr>
          </a:p>
        </p:txBody>
      </p:sp>
      <p:sp>
        <p:nvSpPr>
          <p:cNvPr id="25" name="矩形 24"/>
          <p:cNvSpPr/>
          <p:nvPr/>
        </p:nvSpPr>
        <p:spPr>
          <a:xfrm>
            <a:off x="4876918" y="764704"/>
            <a:ext cx="3480825" cy="553998"/>
          </a:xfrm>
          <a:prstGeom prst="rect">
            <a:avLst/>
          </a:prstGeom>
        </p:spPr>
        <p:txBody>
          <a:bodyPr wrap="none">
            <a:spAutoFit/>
          </a:bodyPr>
          <a:lstStyle/>
          <a:p>
            <a:pPr algn="ctr">
              <a:defRPr/>
            </a:pPr>
            <a:r>
              <a:rPr lang="en-US" altLang="zh-TW" sz="3000" b="1" dirty="0" smtClean="0">
                <a:latin typeface="+mn-lt"/>
              </a:rPr>
              <a:t>Fostering Awareness</a:t>
            </a:r>
            <a:endParaRPr lang="zh-TW" altLang="en-US" sz="3000" b="1" dirty="0" smtClean="0">
              <a:latin typeface="+mn-lt"/>
            </a:endParaRPr>
          </a:p>
        </p:txBody>
      </p:sp>
      <p:sp>
        <p:nvSpPr>
          <p:cNvPr id="48" name="矩形 47"/>
          <p:cNvSpPr/>
          <p:nvPr/>
        </p:nvSpPr>
        <p:spPr>
          <a:xfrm>
            <a:off x="683568" y="1408708"/>
            <a:ext cx="3600400" cy="2308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p:cNvSpPr/>
          <p:nvPr/>
        </p:nvSpPr>
        <p:spPr>
          <a:xfrm>
            <a:off x="669773" y="3856980"/>
            <a:ext cx="3600399" cy="2308324"/>
          </a:xfrm>
          <a:prstGeom prst="rect">
            <a:avLst/>
          </a:prstGeom>
          <a:solidFill>
            <a:schemeClr val="bg1"/>
          </a:solidFill>
        </p:spPr>
        <p:txBody>
          <a:bodyPr wrap="square">
            <a:spAutoFit/>
          </a:bodyPr>
          <a:lstStyle/>
          <a:p>
            <a:r>
              <a:rPr lang="en-US" altLang="zh-TW" sz="2400" b="1" dirty="0" smtClean="0">
                <a:solidFill>
                  <a:srgbClr val="002060"/>
                </a:solidFill>
                <a:latin typeface="+mn-lt"/>
              </a:rPr>
              <a:t>Public-sector organisations</a:t>
            </a:r>
          </a:p>
          <a:p>
            <a:endParaRPr lang="en-US" altLang="zh-TW" sz="2400" b="1" dirty="0" smtClean="0">
              <a:solidFill>
                <a:srgbClr val="002060"/>
              </a:solidFill>
            </a:endParaRPr>
          </a:p>
          <a:p>
            <a:endParaRPr lang="en-US" altLang="zh-TW" sz="2400" b="1" dirty="0" smtClean="0">
              <a:solidFill>
                <a:srgbClr val="002060"/>
              </a:solidFill>
            </a:endParaRPr>
          </a:p>
          <a:p>
            <a:endParaRPr lang="en-US" altLang="zh-TW" sz="2400" b="1" dirty="0" smtClean="0">
              <a:solidFill>
                <a:srgbClr val="002060"/>
              </a:solidFill>
            </a:endParaRPr>
          </a:p>
          <a:p>
            <a:endParaRPr lang="en-US" altLang="zh-TW" sz="2400" b="1" dirty="0" smtClean="0">
              <a:solidFill>
                <a:srgbClr val="002060"/>
              </a:solidFill>
            </a:endParaRPr>
          </a:p>
          <a:p>
            <a:endParaRPr lang="zh-TW" altLang="en-US" sz="2400" dirty="0"/>
          </a:p>
        </p:txBody>
      </p:sp>
      <p:sp>
        <p:nvSpPr>
          <p:cNvPr id="50" name="矩形 49"/>
          <p:cNvSpPr/>
          <p:nvPr/>
        </p:nvSpPr>
        <p:spPr>
          <a:xfrm>
            <a:off x="678357" y="1408708"/>
            <a:ext cx="3029547" cy="461665"/>
          </a:xfrm>
          <a:prstGeom prst="rect">
            <a:avLst/>
          </a:prstGeom>
        </p:spPr>
        <p:txBody>
          <a:bodyPr wrap="none">
            <a:spAutoFit/>
          </a:bodyPr>
          <a:lstStyle/>
          <a:p>
            <a:pPr algn="ctr"/>
            <a:r>
              <a:rPr lang="en-US" altLang="zh-TW" sz="2400" b="1" dirty="0" smtClean="0">
                <a:solidFill>
                  <a:srgbClr val="002060"/>
                </a:solidFill>
                <a:latin typeface="+mn-lt"/>
              </a:rPr>
              <a:t>Government Websites</a:t>
            </a:r>
            <a:endParaRPr lang="zh-TW" altLang="en-US" sz="2400" b="1" dirty="0">
              <a:latin typeface="+mn-lt"/>
            </a:endParaRPr>
          </a:p>
        </p:txBody>
      </p:sp>
      <p:pic>
        <p:nvPicPr>
          <p:cNvPr id="51" name="圖片 50" descr="圖片4.png"/>
          <p:cNvPicPr>
            <a:picLocks noChangeAspect="1"/>
          </p:cNvPicPr>
          <p:nvPr/>
        </p:nvPicPr>
        <p:blipFill>
          <a:blip r:embed="rId6" cstate="print"/>
          <a:stretch>
            <a:fillRect/>
          </a:stretch>
        </p:blipFill>
        <p:spPr>
          <a:xfrm>
            <a:off x="741780" y="5653112"/>
            <a:ext cx="1584176" cy="295840"/>
          </a:xfrm>
          <a:prstGeom prst="rect">
            <a:avLst/>
          </a:prstGeom>
        </p:spPr>
      </p:pic>
      <p:pic>
        <p:nvPicPr>
          <p:cNvPr id="52" name="圖片 51" descr="圖片3.png"/>
          <p:cNvPicPr>
            <a:picLocks noChangeAspect="1"/>
          </p:cNvPicPr>
          <p:nvPr/>
        </p:nvPicPr>
        <p:blipFill>
          <a:blip r:embed="rId7" cstate="print"/>
          <a:stretch>
            <a:fillRect/>
          </a:stretch>
        </p:blipFill>
        <p:spPr>
          <a:xfrm>
            <a:off x="2541980" y="5648343"/>
            <a:ext cx="1296144" cy="364809"/>
          </a:xfrm>
          <a:prstGeom prst="rect">
            <a:avLst/>
          </a:prstGeom>
        </p:spPr>
      </p:pic>
      <p:pic>
        <p:nvPicPr>
          <p:cNvPr id="53" name="圖片 52" descr="圖片2.jpg"/>
          <p:cNvPicPr>
            <a:picLocks noChangeAspect="1"/>
          </p:cNvPicPr>
          <p:nvPr/>
        </p:nvPicPr>
        <p:blipFill>
          <a:blip r:embed="rId8" cstate="print"/>
          <a:stretch>
            <a:fillRect/>
          </a:stretch>
        </p:blipFill>
        <p:spPr>
          <a:xfrm>
            <a:off x="2368138" y="5020835"/>
            <a:ext cx="1758018" cy="416253"/>
          </a:xfrm>
          <a:prstGeom prst="rect">
            <a:avLst/>
          </a:prstGeom>
        </p:spPr>
      </p:pic>
      <p:pic>
        <p:nvPicPr>
          <p:cNvPr id="54" name="圖片 53" descr="EOC logo.jpg"/>
          <p:cNvPicPr>
            <a:picLocks noChangeAspect="1"/>
          </p:cNvPicPr>
          <p:nvPr/>
        </p:nvPicPr>
        <p:blipFill>
          <a:blip r:embed="rId9" cstate="print"/>
          <a:stretch>
            <a:fillRect/>
          </a:stretch>
        </p:blipFill>
        <p:spPr>
          <a:xfrm>
            <a:off x="2527104" y="4500984"/>
            <a:ext cx="1527044" cy="352178"/>
          </a:xfrm>
          <a:prstGeom prst="rect">
            <a:avLst/>
          </a:prstGeom>
        </p:spPr>
      </p:pic>
      <p:pic>
        <p:nvPicPr>
          <p:cNvPr id="55" name="圖片 54" descr="圖片5.png"/>
          <p:cNvPicPr>
            <a:picLocks noChangeAspect="1"/>
          </p:cNvPicPr>
          <p:nvPr/>
        </p:nvPicPr>
        <p:blipFill>
          <a:blip r:embed="rId10" cstate="print"/>
          <a:stretch>
            <a:fillRect/>
          </a:stretch>
        </p:blipFill>
        <p:spPr>
          <a:xfrm>
            <a:off x="885796" y="4933032"/>
            <a:ext cx="1099408" cy="634710"/>
          </a:xfrm>
          <a:prstGeom prst="rect">
            <a:avLst/>
          </a:prstGeom>
        </p:spPr>
      </p:pic>
      <p:pic>
        <p:nvPicPr>
          <p:cNvPr id="56" name="Picture 44" descr="D:\Users\imysit\Documents\MyConnectFiles\ScreenCapture\imysit@ogcio.gov.hk\imysit@ogcio.gov.hk_20130219_175147.png"/>
          <p:cNvPicPr>
            <a:picLocks noChangeAspect="1" noChangeArrowheads="1"/>
          </p:cNvPicPr>
          <p:nvPr/>
        </p:nvPicPr>
        <p:blipFill>
          <a:blip r:embed="rId11" cstate="print"/>
          <a:srcRect/>
          <a:stretch>
            <a:fillRect/>
          </a:stretch>
        </p:blipFill>
        <p:spPr bwMode="auto">
          <a:xfrm>
            <a:off x="885796" y="4356968"/>
            <a:ext cx="1052670" cy="563488"/>
          </a:xfrm>
          <a:prstGeom prst="rect">
            <a:avLst/>
          </a:prstGeom>
          <a:noFill/>
        </p:spPr>
      </p:pic>
      <p:cxnSp>
        <p:nvCxnSpPr>
          <p:cNvPr id="28" name="直線接點 27"/>
          <p:cNvCxnSpPr/>
          <p:nvPr/>
        </p:nvCxnSpPr>
        <p:spPr>
          <a:xfrm>
            <a:off x="5004048" y="1268760"/>
            <a:ext cx="3240360" cy="0"/>
          </a:xfrm>
          <a:prstGeom prst="line">
            <a:avLst/>
          </a:prstGeom>
          <a:ln/>
        </p:spPr>
        <p:style>
          <a:lnRef idx="2">
            <a:schemeClr val="accent4"/>
          </a:lnRef>
          <a:fillRef idx="0">
            <a:schemeClr val="accent4"/>
          </a:fillRef>
          <a:effectRef idx="1">
            <a:schemeClr val="accent4"/>
          </a:effectRef>
          <a:fontRef idx="minor">
            <a:schemeClr val="tx1"/>
          </a:fontRef>
        </p:style>
      </p:cxnSp>
      <p:sp>
        <p:nvSpPr>
          <p:cNvPr id="39" name="矩形 38"/>
          <p:cNvSpPr/>
          <p:nvPr/>
        </p:nvSpPr>
        <p:spPr>
          <a:xfrm>
            <a:off x="611560" y="692696"/>
            <a:ext cx="3744416" cy="648072"/>
          </a:xfrm>
          <a:prstGeom prst="rect">
            <a:avLst/>
          </a:prstGeom>
          <a:solidFill>
            <a:schemeClr val="accent6"/>
          </a:solidFill>
          <a:ln>
            <a:solidFill>
              <a:schemeClr val="accent6">
                <a:lumMod val="50000"/>
              </a:schemeClr>
            </a:solidFill>
          </a:ln>
          <a:effectLst/>
          <a:scene3d>
            <a:camera prst="orthographicFront" fov="0">
              <a:rot lat="0" lon="0" rev="0"/>
            </a:camera>
            <a:lightRig rig="threePt" dir="t">
              <a:rot lat="0" lon="0" rev="1800000"/>
            </a:lightRig>
          </a:scene3d>
          <a:sp3d prstMaterial="matte">
            <a:bevelT w="101600" h="38100"/>
          </a:sp3d>
        </p:spPr>
        <p:style>
          <a:lnRef idx="0">
            <a:schemeClr val="accent6"/>
          </a:lnRef>
          <a:fillRef idx="3">
            <a:schemeClr val="accent6"/>
          </a:fillRef>
          <a:effectRef idx="3">
            <a:schemeClr val="accent6"/>
          </a:effectRef>
          <a:fontRef idx="minor">
            <a:schemeClr val="lt1"/>
          </a:fontRef>
        </p:style>
        <p:txBody>
          <a:bodyPr anchor="ctr"/>
          <a:lstStyle/>
          <a:p>
            <a:pPr algn="ctr">
              <a:lnSpc>
                <a:spcPts val="2500"/>
              </a:lnSpc>
              <a:defRPr/>
            </a:pPr>
            <a:r>
              <a:rPr lang="en-US" altLang="zh-TW" sz="2800" b="1" dirty="0" smtClean="0">
                <a:solidFill>
                  <a:schemeClr val="tx1"/>
                </a:solidFill>
              </a:rPr>
              <a:t>Government Leadership</a:t>
            </a:r>
            <a:endParaRPr lang="zh-TW" altLang="en-US" sz="2800" b="1" dirty="0" smtClean="0">
              <a:solidFill>
                <a:schemeClr val="tx1"/>
              </a:solidFill>
            </a:endParaRPr>
          </a:p>
        </p:txBody>
      </p:sp>
      <p:sp>
        <p:nvSpPr>
          <p:cNvPr id="41" name="矩形 40"/>
          <p:cNvSpPr/>
          <p:nvPr/>
        </p:nvSpPr>
        <p:spPr>
          <a:xfrm>
            <a:off x="4716016" y="692696"/>
            <a:ext cx="3816424" cy="648072"/>
          </a:xfrm>
          <a:prstGeom prst="rect">
            <a:avLst/>
          </a:prstGeom>
          <a:solidFill>
            <a:srgbClr val="00B050"/>
          </a:solidFill>
          <a:ln>
            <a:solidFill>
              <a:schemeClr val="accent2">
                <a:lumMod val="50000"/>
              </a:schemeClr>
            </a:solidFill>
          </a:ln>
          <a:effectLst/>
          <a:scene3d>
            <a:camera prst="orthographicFront" fov="0">
              <a:rot lat="0" lon="0" rev="0"/>
            </a:camera>
            <a:lightRig rig="threePt" dir="t">
              <a:rot lat="0" lon="0" rev="1800000"/>
            </a:lightRig>
          </a:scene3d>
          <a:sp3d prstMaterial="matte">
            <a:bevelT w="101600" h="38100"/>
          </a:sp3d>
        </p:spPr>
        <p:style>
          <a:lnRef idx="0">
            <a:schemeClr val="accent3"/>
          </a:lnRef>
          <a:fillRef idx="3">
            <a:schemeClr val="accent3"/>
          </a:fillRef>
          <a:effectRef idx="3">
            <a:schemeClr val="accent3"/>
          </a:effectRef>
          <a:fontRef idx="minor">
            <a:schemeClr val="lt1"/>
          </a:fontRef>
        </p:style>
        <p:txBody>
          <a:bodyPr anchor="ctr"/>
          <a:lstStyle/>
          <a:p>
            <a:pPr algn="ctr">
              <a:lnSpc>
                <a:spcPts val="2500"/>
              </a:lnSpc>
              <a:defRPr/>
            </a:pPr>
            <a:r>
              <a:rPr lang="en-US" altLang="zh-TW" sz="2800" b="1" dirty="0" smtClean="0">
                <a:solidFill>
                  <a:schemeClr val="tx1"/>
                </a:solidFill>
              </a:rPr>
              <a:t>Fostering Awareness</a:t>
            </a:r>
            <a:endParaRPr lang="zh-TW" altLang="en-US" sz="2800" b="1" dirty="0" smtClean="0">
              <a:solidFill>
                <a:schemeClr val="tx1"/>
              </a:solidFill>
            </a:endParaRPr>
          </a:p>
        </p:txBody>
      </p:sp>
      <p:sp>
        <p:nvSpPr>
          <p:cNvPr id="27" name="矩形 26"/>
          <p:cNvSpPr/>
          <p:nvPr/>
        </p:nvSpPr>
        <p:spPr>
          <a:xfrm>
            <a:off x="1475656" y="99392"/>
            <a:ext cx="6264696" cy="548680"/>
          </a:xfrm>
          <a:prstGeom prst="rect">
            <a:avLst/>
          </a:prstGeom>
          <a:solidFill>
            <a:schemeClr val="accent3">
              <a:lumMod val="20000"/>
              <a:lumOff val="80000"/>
            </a:schemeClr>
          </a:solidFill>
          <a:ln w="63500" cmpd="dbl">
            <a:solidFill>
              <a:srgbClr val="92D050"/>
            </a:solidFill>
          </a:ln>
        </p:spPr>
        <p:style>
          <a:lnRef idx="2">
            <a:schemeClr val="accent3"/>
          </a:lnRef>
          <a:fillRef idx="1">
            <a:schemeClr val="lt1"/>
          </a:fillRef>
          <a:effectRef idx="0">
            <a:schemeClr val="accent3"/>
          </a:effectRef>
          <a:fontRef idx="minor">
            <a:schemeClr val="dk1"/>
          </a:fontRef>
        </p:style>
        <p:txBody>
          <a:bodyPr anchor="ctr"/>
          <a:lstStyle/>
          <a:p>
            <a:pPr algn="ctr">
              <a:spcBef>
                <a:spcPts val="1200"/>
              </a:spcBef>
              <a:defRPr/>
            </a:pPr>
            <a:r>
              <a:rPr lang="en-US" altLang="zh-TW" sz="3200" b="1" dirty="0" smtClean="0">
                <a:solidFill>
                  <a:schemeClr val="tx1"/>
                </a:solidFill>
              </a:rPr>
              <a:t>Web Accessibility Campaign</a:t>
            </a:r>
            <a:endParaRPr lang="zh-TW" altLang="en-US" sz="3200" b="1" dirty="0" smtClean="0">
              <a:solidFill>
                <a:schemeClr val="tx1"/>
              </a:solidFill>
            </a:endParaRPr>
          </a:p>
        </p:txBody>
      </p:sp>
      <p:pic>
        <p:nvPicPr>
          <p:cNvPr id="62466" name="Picture 2"/>
          <p:cNvPicPr>
            <a:picLocks noChangeAspect="1" noChangeArrowheads="1"/>
          </p:cNvPicPr>
          <p:nvPr/>
        </p:nvPicPr>
        <p:blipFill>
          <a:blip r:embed="rId12" cstate="print"/>
          <a:srcRect/>
          <a:stretch>
            <a:fillRect/>
          </a:stretch>
        </p:blipFill>
        <p:spPr bwMode="auto">
          <a:xfrm>
            <a:off x="1043609" y="1844825"/>
            <a:ext cx="2123486" cy="1479362"/>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57" name="Picture 2"/>
          <p:cNvPicPr>
            <a:picLocks noChangeAspect="1" noChangeArrowheads="1"/>
          </p:cNvPicPr>
          <p:nvPr/>
        </p:nvPicPr>
        <p:blipFill>
          <a:blip r:embed="rId13" cstate="print"/>
          <a:srcRect/>
          <a:stretch>
            <a:fillRect/>
          </a:stretch>
        </p:blipFill>
        <p:spPr bwMode="auto">
          <a:xfrm>
            <a:off x="827584" y="2133008"/>
            <a:ext cx="1810004" cy="1301347"/>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21" name="圖片 20" descr="tick.bmp"/>
          <p:cNvPicPr>
            <a:picLocks noChangeAspect="1"/>
          </p:cNvPicPr>
          <p:nvPr/>
        </p:nvPicPr>
        <p:blipFill>
          <a:blip r:embed="rId14" cstate="print"/>
          <a:stretch>
            <a:fillRect/>
          </a:stretch>
        </p:blipFill>
        <p:spPr>
          <a:xfrm>
            <a:off x="3491880" y="2636912"/>
            <a:ext cx="570926" cy="484619"/>
          </a:xfrm>
          <a:prstGeom prst="rect">
            <a:avLst/>
          </a:prstGeom>
        </p:spPr>
      </p:pic>
      <p:pic>
        <p:nvPicPr>
          <p:cNvPr id="62467" name="Picture 3"/>
          <p:cNvPicPr>
            <a:picLocks noChangeAspect="1" noChangeArrowheads="1"/>
          </p:cNvPicPr>
          <p:nvPr/>
        </p:nvPicPr>
        <p:blipFill>
          <a:blip r:embed="rId15" cstate="print"/>
          <a:srcRect/>
          <a:stretch>
            <a:fillRect/>
          </a:stretch>
        </p:blipFill>
        <p:spPr bwMode="auto">
          <a:xfrm>
            <a:off x="1403648" y="2276873"/>
            <a:ext cx="2016224" cy="126350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58" name="圖片 8" descr="W3C WCAG 2.0 Level AA conformance logo"/>
          <p:cNvPicPr>
            <a:picLocks noChangeAspect="1"/>
          </p:cNvPicPr>
          <p:nvPr/>
        </p:nvPicPr>
        <p:blipFill>
          <a:blip r:embed="rId16" cstate="print"/>
          <a:srcRect/>
          <a:stretch>
            <a:fillRect/>
          </a:stretch>
        </p:blipFill>
        <p:spPr bwMode="auto">
          <a:xfrm>
            <a:off x="2843808" y="3185663"/>
            <a:ext cx="1266326" cy="387353"/>
          </a:xfrm>
          <a:prstGeom prst="rect">
            <a:avLst/>
          </a:prstGeom>
          <a:ln>
            <a:noFill/>
          </a:ln>
          <a:effectLst>
            <a:outerShdw blurRad="292100" dist="139700" dir="2700000" algn="tl" rotWithShape="0">
              <a:srgbClr val="333333">
                <a:alpha val="65000"/>
              </a:srgbClr>
            </a:outerShdw>
          </a:effectLst>
        </p:spPr>
      </p:pic>
      <p:sp>
        <p:nvSpPr>
          <p:cNvPr id="31" name="投影片編號版面配置區 1"/>
          <p:cNvSpPr>
            <a:spLocks noGrp="1"/>
          </p:cNvSpPr>
          <p:nvPr>
            <p:ph type="sldNum" sz="quarter" idx="11"/>
          </p:nvPr>
        </p:nvSpPr>
        <p:spPr>
          <a:xfrm>
            <a:off x="8676456" y="6356350"/>
            <a:ext cx="514350" cy="365125"/>
          </a:xfrm>
          <a:prstGeom prst="rect">
            <a:avLst/>
          </a:prstGeom>
        </p:spPr>
        <p:txBody>
          <a:bodyPr/>
          <a:lstStyle/>
          <a:p>
            <a:pPr>
              <a:defRPr/>
            </a:pPr>
            <a:fld id="{32A0346B-5880-4BB3-9CDB-49753F8311B4}" type="slidenum">
              <a:rPr lang="zh-TW" altLang="en-US" smtClean="0">
                <a:latin typeface="+mn-lt"/>
              </a:rPr>
              <a:pPr>
                <a:defRPr/>
              </a:pPr>
              <a:t>39</a:t>
            </a:fld>
            <a:endParaRPr lang="zh-TW" altLang="en-US" dirty="0">
              <a:latin typeface="+mn-lt"/>
            </a:endParaRPr>
          </a:p>
        </p:txBody>
      </p:sp>
      <p:pic>
        <p:nvPicPr>
          <p:cNvPr id="32" name="Picture 2"/>
          <p:cNvPicPr>
            <a:picLocks noChangeAspect="1" noChangeArrowheads="1"/>
          </p:cNvPicPr>
          <p:nvPr/>
        </p:nvPicPr>
        <p:blipFill>
          <a:blip r:embed="rId17" cstate="print"/>
          <a:srcRect l="5177" t="4131" r="7248" b="6196"/>
          <a:stretch>
            <a:fillRect/>
          </a:stretch>
        </p:blipFill>
        <p:spPr bwMode="auto">
          <a:xfrm>
            <a:off x="3923928" y="5589240"/>
            <a:ext cx="1605642" cy="82434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Photo with meaningful alt-text"/>
          <p:cNvPicPr>
            <a:picLocks noChangeAspect="1"/>
          </p:cNvPicPr>
          <p:nvPr/>
        </p:nvPicPr>
        <p:blipFill>
          <a:blip r:embed="rId3" cstate="print"/>
          <a:stretch>
            <a:fillRect/>
          </a:stretch>
        </p:blipFill>
        <p:spPr>
          <a:xfrm>
            <a:off x="4572001" y="2886036"/>
            <a:ext cx="2592288" cy="1820774"/>
          </a:xfrm>
          <a:prstGeom prst="rect">
            <a:avLst/>
          </a:prstGeom>
        </p:spPr>
      </p:pic>
      <p:pic>
        <p:nvPicPr>
          <p:cNvPr id="11" name="圖片 10" descr="Photo without meaningful alt-text"/>
          <p:cNvPicPr>
            <a:picLocks noChangeAspect="1"/>
          </p:cNvPicPr>
          <p:nvPr/>
        </p:nvPicPr>
        <p:blipFill>
          <a:blip r:embed="rId3" cstate="print"/>
          <a:stretch>
            <a:fillRect/>
          </a:stretch>
        </p:blipFill>
        <p:spPr>
          <a:xfrm>
            <a:off x="1259633" y="2886036"/>
            <a:ext cx="2592288" cy="1820774"/>
          </a:xfrm>
          <a:prstGeom prst="rect">
            <a:avLst/>
          </a:prstGeom>
        </p:spPr>
      </p:pic>
      <p:sp>
        <p:nvSpPr>
          <p:cNvPr id="10"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n-lt"/>
              </a:rPr>
              <a:pPr>
                <a:defRPr/>
              </a:pPr>
              <a:t>4</a:t>
            </a:fld>
            <a:endParaRPr lang="zh-TW" altLang="en-US" dirty="0">
              <a:latin typeface="+mn-lt"/>
            </a:endParaRPr>
          </a:p>
        </p:txBody>
      </p:sp>
      <p:sp>
        <p:nvSpPr>
          <p:cNvPr id="27651" name="Content Placeholder 2"/>
          <p:cNvSpPr>
            <a:spLocks noGrp="1"/>
          </p:cNvSpPr>
          <p:nvPr>
            <p:ph idx="4294967295"/>
          </p:nvPr>
        </p:nvSpPr>
        <p:spPr>
          <a:xfrm>
            <a:off x="683568" y="1484313"/>
            <a:ext cx="7931150" cy="682625"/>
          </a:xfrm>
        </p:spPr>
        <p:txBody>
          <a:bodyPr/>
          <a:lstStyle/>
          <a:p>
            <a:pPr marL="447675" indent="-447675">
              <a:buClr>
                <a:srgbClr val="6600CC"/>
              </a:buClr>
              <a:buFont typeface="+mj-lt"/>
              <a:buAutoNum type="arabicPeriod"/>
              <a:defRPr/>
            </a:pPr>
            <a:r>
              <a:rPr lang="en-AU" altLang="zh-TW" sz="2800" b="1" dirty="0" smtClean="0">
                <a:solidFill>
                  <a:srgbClr val="6600CC"/>
                </a:solidFill>
              </a:rPr>
              <a:t>No alternatives for non-text content</a:t>
            </a:r>
          </a:p>
          <a:p>
            <a:pPr marL="847725" lvl="1" indent="-400050">
              <a:buClr>
                <a:srgbClr val="006600"/>
              </a:buClr>
              <a:buFont typeface="Arial" pitchFamily="34" charset="0"/>
              <a:buChar char="•"/>
              <a:defRPr/>
            </a:pPr>
            <a:r>
              <a:rPr lang="en-AU" altLang="zh-TW" sz="2400" b="1" dirty="0" smtClean="0"/>
              <a:t>Persons with visual impairment cannot perceive the image content </a:t>
            </a:r>
          </a:p>
        </p:txBody>
      </p:sp>
      <p:sp>
        <p:nvSpPr>
          <p:cNvPr id="48132" name="Title 1"/>
          <p:cNvSpPr txBox="1">
            <a:spLocks/>
          </p:cNvSpPr>
          <p:nvPr/>
        </p:nvSpPr>
        <p:spPr bwMode="auto">
          <a:xfrm>
            <a:off x="683568" y="274638"/>
            <a:ext cx="7920038" cy="1143000"/>
          </a:xfrm>
          <a:prstGeom prst="rect">
            <a:avLst/>
          </a:prstGeom>
          <a:noFill/>
          <a:ln w="9525">
            <a:noFill/>
            <a:miter lim="800000"/>
            <a:headEnd/>
            <a:tailEnd/>
          </a:ln>
        </p:spPr>
        <p:txBody>
          <a:bodyPr anchor="ctr"/>
          <a:lstStyle/>
          <a:p>
            <a:pPr eaLnBrk="0" hangingPunct="0"/>
            <a:r>
              <a:rPr lang="en-AU" altLang="zh-TW" sz="3200" b="1" dirty="0" smtClean="0">
                <a:latin typeface="Calibri" pitchFamily="34" charset="0"/>
              </a:rPr>
              <a:t>Common Pitfalls in Web Accessibility</a:t>
            </a:r>
            <a:endParaRPr lang="en-AU" altLang="zh-TW" sz="3200" b="1" dirty="0">
              <a:latin typeface="Calibri" pitchFamily="34" charset="0"/>
            </a:endParaRPr>
          </a:p>
        </p:txBody>
      </p:sp>
      <p:sp>
        <p:nvSpPr>
          <p:cNvPr id="13" name="文字方塊 8"/>
          <p:cNvSpPr txBox="1">
            <a:spLocks noChangeArrowheads="1"/>
          </p:cNvSpPr>
          <p:nvPr/>
        </p:nvSpPr>
        <p:spPr bwMode="auto">
          <a:xfrm>
            <a:off x="4572000" y="4542219"/>
            <a:ext cx="3528392" cy="830997"/>
          </a:xfrm>
          <a:prstGeom prst="rect">
            <a:avLst/>
          </a:prstGeom>
          <a:solidFill>
            <a:srgbClr val="FFFF00"/>
          </a:solidFill>
          <a:ln w="9525">
            <a:solidFill>
              <a:srgbClr val="C00000"/>
            </a:solidFill>
            <a:miter lim="800000"/>
            <a:headEnd/>
            <a:tailEnd/>
          </a:ln>
        </p:spPr>
        <p:txBody>
          <a:bodyPr wrap="square">
            <a:spAutoFit/>
          </a:bodyPr>
          <a:lstStyle/>
          <a:p>
            <a:r>
              <a:rPr lang="en-US" altLang="zh-TW" sz="1600" dirty="0" smtClean="0"/>
              <a:t>Alt = “Officiating guests attending the Launch Ceremony of  the Web Accessibility Recognition Scheme” </a:t>
            </a:r>
            <a:endParaRPr lang="zh-TW" altLang="en-US" sz="1600" dirty="0"/>
          </a:p>
        </p:txBody>
      </p:sp>
      <p:sp>
        <p:nvSpPr>
          <p:cNvPr id="15" name="Content Placeholder 2"/>
          <p:cNvSpPr txBox="1">
            <a:spLocks/>
          </p:cNvSpPr>
          <p:nvPr/>
        </p:nvSpPr>
        <p:spPr bwMode="auto">
          <a:xfrm>
            <a:off x="683568" y="5445224"/>
            <a:ext cx="7488832" cy="38778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ts val="1200"/>
              </a:spcBef>
              <a:spcAft>
                <a:spcPct val="0"/>
              </a:spcAft>
              <a:buClr>
                <a:srgbClr val="4F6228"/>
              </a:buClr>
              <a:buSzPct val="100000"/>
              <a:buFont typeface="Wingdings" pitchFamily="2" charset="2"/>
              <a:buChar char="ü"/>
              <a:tabLst/>
              <a:defRPr/>
            </a:pPr>
            <a:r>
              <a:rPr kumimoji="0" lang="en-US" altLang="zh-TW" sz="2500" b="0" i="0" u="none" strike="noStrike" kern="1200" cap="none" spc="0" normalizeH="0" baseline="0" noProof="0" dirty="0" smtClean="0">
                <a:ln>
                  <a:noFill/>
                </a:ln>
                <a:solidFill>
                  <a:schemeClr val="tx1"/>
                </a:solidFill>
                <a:effectLst/>
                <a:uLnTx/>
                <a:uFillTx/>
                <a:latin typeface="+mj-lt"/>
                <a:ea typeface="+mn-ea"/>
                <a:cs typeface="+mn-cs"/>
              </a:rPr>
              <a:t>e.g. </a:t>
            </a:r>
            <a:r>
              <a:rPr kumimoji="0" lang="en-US" altLang="zh-TW" sz="2500" dirty="0" smtClean="0">
                <a:latin typeface="+mj-lt"/>
                <a:ea typeface="+mn-ea"/>
              </a:rPr>
              <a:t>contain</a:t>
            </a:r>
            <a:r>
              <a:rPr kumimoji="0" lang="en-US" altLang="zh-TW" sz="2500" b="0" i="0" u="none" strike="noStrike" kern="1200" cap="none" spc="0" normalizeH="0" baseline="0" noProof="0" dirty="0" smtClean="0">
                <a:ln>
                  <a:noFill/>
                </a:ln>
                <a:solidFill>
                  <a:schemeClr val="tx1"/>
                </a:solidFill>
                <a:effectLst/>
                <a:uLnTx/>
                <a:uFillTx/>
                <a:latin typeface="+mj-lt"/>
                <a:ea typeface="+mn-ea"/>
                <a:cs typeface="+mn-cs"/>
              </a:rPr>
              <a:t> descriptive text alternative for image</a:t>
            </a:r>
          </a:p>
          <a:p>
            <a:pPr marL="0" marR="0" lvl="0" indent="0" algn="l" defTabSz="914400" rtl="0" eaLnBrk="0" fontAlgn="base" latinLnBrk="0" hangingPunct="0">
              <a:lnSpc>
                <a:spcPct val="100000"/>
              </a:lnSpc>
              <a:spcBef>
                <a:spcPct val="20000"/>
              </a:spcBef>
              <a:spcAft>
                <a:spcPct val="0"/>
              </a:spcAft>
              <a:buClr>
                <a:srgbClr val="386A42"/>
              </a:buClr>
              <a:buSzTx/>
              <a:buFont typeface="Arial" charset="0"/>
              <a:buNone/>
              <a:tabLst/>
              <a:defRPr/>
            </a:pPr>
            <a:endParaRPr kumimoji="0" lang="en-AU" altLang="zh-TW" sz="3200" b="0" i="0" u="none" strike="noStrike" kern="1200" cap="none" spc="0" normalizeH="0" baseline="0" noProof="0" dirty="0" smtClean="0">
              <a:ln>
                <a:noFill/>
              </a:ln>
              <a:solidFill>
                <a:schemeClr val="tx1"/>
              </a:solidFill>
              <a:effectLst/>
              <a:uLnTx/>
              <a:uFillTx/>
              <a:latin typeface="+mj-lt"/>
              <a:ea typeface="+mn-ea"/>
              <a:cs typeface="+mn-cs"/>
            </a:endParaRPr>
          </a:p>
        </p:txBody>
      </p:sp>
      <p:sp>
        <p:nvSpPr>
          <p:cNvPr id="12" name="文字方塊 8"/>
          <p:cNvSpPr txBox="1">
            <a:spLocks noChangeArrowheads="1"/>
          </p:cNvSpPr>
          <p:nvPr/>
        </p:nvSpPr>
        <p:spPr bwMode="auto">
          <a:xfrm>
            <a:off x="1259632" y="4542219"/>
            <a:ext cx="1584176" cy="338554"/>
          </a:xfrm>
          <a:prstGeom prst="rect">
            <a:avLst/>
          </a:prstGeom>
          <a:solidFill>
            <a:srgbClr val="FFFF00"/>
          </a:solidFill>
          <a:ln w="9525">
            <a:solidFill>
              <a:srgbClr val="C00000"/>
            </a:solidFill>
            <a:miter lim="800000"/>
            <a:headEnd/>
            <a:tailEnd/>
          </a:ln>
        </p:spPr>
        <p:txBody>
          <a:bodyPr wrap="square">
            <a:spAutoFit/>
          </a:bodyPr>
          <a:lstStyle/>
          <a:p>
            <a:r>
              <a:rPr lang="en-US" altLang="zh-TW" sz="1600" dirty="0" smtClean="0"/>
              <a:t>Alt = “Image 1” </a:t>
            </a:r>
            <a:endParaRPr lang="zh-TW"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par>
                          <p:cTn id="9" fill="hold">
                            <p:stCondLst>
                              <p:cond delay="0"/>
                            </p:stCondLst>
                            <p:childTnLst>
                              <p:par>
                                <p:cTn id="10" presetID="2" presetClass="entr" presetSubtype="4"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5004048" y="1484784"/>
            <a:ext cx="3816424" cy="36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467544" y="1556792"/>
            <a:ext cx="3816424" cy="3528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5148063" y="1484782"/>
            <a:ext cx="3672409" cy="954107"/>
          </a:xfrm>
          <a:prstGeom prst="rect">
            <a:avLst/>
          </a:prstGeom>
        </p:spPr>
        <p:txBody>
          <a:bodyPr wrap="square">
            <a:spAutoFit/>
          </a:bodyPr>
          <a:lstStyle/>
          <a:p>
            <a:pPr indent="-180975" algn="ctr">
              <a:spcBef>
                <a:spcPct val="0"/>
              </a:spcBef>
              <a:spcAft>
                <a:spcPts val="600"/>
              </a:spcAft>
              <a:buSzPct val="50000"/>
              <a:defRPr/>
            </a:pPr>
            <a:r>
              <a:rPr lang="en-US" altLang="zh-TW" sz="2800" b="1" dirty="0" smtClean="0">
                <a:solidFill>
                  <a:schemeClr val="tx2">
                    <a:lumMod val="75000"/>
                  </a:schemeClr>
                </a:solidFill>
                <a:latin typeface="+mn-lt"/>
              </a:rPr>
              <a:t>Accessible Webpage Templates</a:t>
            </a:r>
          </a:p>
        </p:txBody>
      </p:sp>
      <p:sp>
        <p:nvSpPr>
          <p:cNvPr id="6" name="標題 1"/>
          <p:cNvSpPr txBox="1">
            <a:spLocks/>
          </p:cNvSpPr>
          <p:nvPr/>
        </p:nvSpPr>
        <p:spPr>
          <a:xfrm>
            <a:off x="0" y="341784"/>
            <a:ext cx="9144000" cy="1143000"/>
          </a:xfrm>
          <a:prstGeom prst="rect">
            <a:avLst/>
          </a:prstGeom>
        </p:spPr>
        <p:txBody>
          <a:bodyPr vert="horz" lIns="91440" tIns="45720" rIns="91440" bIns="45720" rtlCol="0" anchor="ctr">
            <a:normAutofit/>
          </a:bodyPr>
          <a:lstStyle/>
          <a:p>
            <a:pPr algn="ctr">
              <a:defRPr/>
            </a:pPr>
            <a:r>
              <a:rPr lang="en-US" altLang="zh-TW" sz="3000" b="1" dirty="0" smtClean="0">
                <a:latin typeface="+mn-lt"/>
              </a:rPr>
              <a:t>Promulgating Resources</a:t>
            </a:r>
            <a:endParaRPr lang="zh-TW" altLang="en-US" sz="3000" b="1" dirty="0" smtClean="0">
              <a:latin typeface="+mn-lt"/>
            </a:endParaRPr>
          </a:p>
        </p:txBody>
      </p:sp>
      <p:sp>
        <p:nvSpPr>
          <p:cNvPr id="29" name="矩形 28"/>
          <p:cNvSpPr/>
          <p:nvPr/>
        </p:nvSpPr>
        <p:spPr>
          <a:xfrm>
            <a:off x="2339752" y="3861048"/>
            <a:ext cx="3312368" cy="25922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0"/>
          <p:cNvGrpSpPr/>
          <p:nvPr/>
        </p:nvGrpSpPr>
        <p:grpSpPr>
          <a:xfrm>
            <a:off x="395536" y="2348880"/>
            <a:ext cx="3902475" cy="1359786"/>
            <a:chOff x="3054001" y="1340768"/>
            <a:chExt cx="4521672" cy="1666437"/>
          </a:xfrm>
        </p:grpSpPr>
        <p:pic>
          <p:nvPicPr>
            <p:cNvPr id="12" name="Picture 3"/>
            <p:cNvPicPr>
              <a:picLocks noChangeAspect="1" noChangeArrowheads="1"/>
            </p:cNvPicPr>
            <p:nvPr/>
          </p:nvPicPr>
          <p:blipFill>
            <a:blip r:embed="rId3" cstate="print"/>
            <a:srcRect/>
            <a:stretch>
              <a:fillRect/>
            </a:stretch>
          </p:blipFill>
          <p:spPr bwMode="auto">
            <a:xfrm>
              <a:off x="3203848" y="1340768"/>
              <a:ext cx="4371825" cy="1666437"/>
            </a:xfrm>
            <a:prstGeom prst="rect">
              <a:avLst/>
            </a:prstGeom>
            <a:noFill/>
            <a:ln w="9525">
              <a:noFill/>
              <a:miter lim="800000"/>
              <a:headEnd/>
              <a:tailEnd/>
            </a:ln>
          </p:spPr>
        </p:pic>
        <p:sp>
          <p:nvSpPr>
            <p:cNvPr id="13" name="矩形 12"/>
            <p:cNvSpPr/>
            <p:nvPr/>
          </p:nvSpPr>
          <p:spPr>
            <a:xfrm>
              <a:off x="3054001" y="1475956"/>
              <a:ext cx="3740774" cy="565777"/>
            </a:xfrm>
            <a:prstGeom prst="rect">
              <a:avLst/>
            </a:prstGeom>
          </p:spPr>
          <p:txBody>
            <a:bodyPr wrap="none">
              <a:spAutoFit/>
            </a:bodyPr>
            <a:lstStyle/>
            <a:p>
              <a:pPr marL="354013" lvl="1" indent="-177800" algn="ctr">
                <a:buSzPct val="50000"/>
                <a:defRPr/>
              </a:pPr>
              <a:r>
                <a:rPr lang="en-US" altLang="zh-TW" sz="2400" b="1" dirty="0" smtClean="0">
                  <a:solidFill>
                    <a:srgbClr val="7030A0"/>
                  </a:solidFill>
                </a:rPr>
                <a:t>www.webforall.gov.hk</a:t>
              </a:r>
            </a:p>
          </p:txBody>
        </p:sp>
      </p:grpSp>
      <p:sp>
        <p:nvSpPr>
          <p:cNvPr id="14" name="矩形 13"/>
          <p:cNvSpPr/>
          <p:nvPr/>
        </p:nvSpPr>
        <p:spPr>
          <a:xfrm>
            <a:off x="1043608" y="1753652"/>
            <a:ext cx="2619115" cy="523220"/>
          </a:xfrm>
          <a:prstGeom prst="rect">
            <a:avLst/>
          </a:prstGeom>
        </p:spPr>
        <p:txBody>
          <a:bodyPr wrap="none">
            <a:spAutoFit/>
          </a:bodyPr>
          <a:lstStyle/>
          <a:p>
            <a:pPr indent="-180975" algn="ctr">
              <a:spcBef>
                <a:spcPct val="0"/>
              </a:spcBef>
              <a:spcAft>
                <a:spcPts val="600"/>
              </a:spcAft>
              <a:buSzPct val="50000"/>
              <a:defRPr/>
            </a:pPr>
            <a:r>
              <a:rPr lang="en-US" altLang="zh-TW" sz="2800" b="1" dirty="0" smtClean="0">
                <a:solidFill>
                  <a:schemeClr val="tx2">
                    <a:lumMod val="75000"/>
                  </a:schemeClr>
                </a:solidFill>
                <a:latin typeface="+mn-lt"/>
              </a:rPr>
              <a:t>Webforall</a:t>
            </a:r>
            <a:r>
              <a:rPr lang="zh-TW" altLang="en-US" sz="2800" b="1" dirty="0" smtClean="0">
                <a:solidFill>
                  <a:schemeClr val="tx2">
                    <a:lumMod val="75000"/>
                  </a:schemeClr>
                </a:solidFill>
                <a:latin typeface="+mn-lt"/>
              </a:rPr>
              <a:t> </a:t>
            </a:r>
            <a:r>
              <a:rPr lang="en-US" altLang="zh-TW" sz="2800" b="1" dirty="0" smtClean="0">
                <a:solidFill>
                  <a:schemeClr val="tx2">
                    <a:lumMod val="75000"/>
                  </a:schemeClr>
                </a:solidFill>
                <a:latin typeface="+mn-lt"/>
              </a:rPr>
              <a:t>Portal</a:t>
            </a:r>
          </a:p>
        </p:txBody>
      </p:sp>
      <p:cxnSp>
        <p:nvCxnSpPr>
          <p:cNvPr id="19" name="直線接點 18"/>
          <p:cNvCxnSpPr/>
          <p:nvPr/>
        </p:nvCxnSpPr>
        <p:spPr>
          <a:xfrm>
            <a:off x="2699792" y="1124744"/>
            <a:ext cx="3816424" cy="0"/>
          </a:xfrm>
          <a:prstGeom prst="line">
            <a:avLst/>
          </a:prstGeom>
          <a:ln/>
        </p:spPr>
        <p:style>
          <a:lnRef idx="2">
            <a:schemeClr val="accent4"/>
          </a:lnRef>
          <a:fillRef idx="0">
            <a:schemeClr val="accent4"/>
          </a:fillRef>
          <a:effectRef idx="1">
            <a:schemeClr val="accent4"/>
          </a:effectRef>
          <a:fontRef idx="minor">
            <a:schemeClr val="tx1"/>
          </a:fontRef>
        </p:style>
      </p:cxnSp>
      <p:sp>
        <p:nvSpPr>
          <p:cNvPr id="24" name="矩形 23"/>
          <p:cNvSpPr/>
          <p:nvPr/>
        </p:nvSpPr>
        <p:spPr>
          <a:xfrm>
            <a:off x="2411760" y="692696"/>
            <a:ext cx="4248472" cy="648072"/>
          </a:xfrm>
          <a:prstGeom prst="rect">
            <a:avLst/>
          </a:prstGeom>
          <a:solidFill>
            <a:schemeClr val="accent4"/>
          </a:solidFill>
          <a:ln>
            <a:solidFill>
              <a:schemeClr val="accent6">
                <a:lumMod val="50000"/>
              </a:schemeClr>
            </a:solidFill>
          </a:ln>
          <a:effectLst/>
          <a:scene3d>
            <a:camera prst="orthographicFront" fov="0">
              <a:rot lat="0" lon="0" rev="0"/>
            </a:camera>
            <a:lightRig rig="threePt" dir="t">
              <a:rot lat="0" lon="0" rev="1800000"/>
            </a:lightRig>
          </a:scene3d>
          <a:sp3d prstMaterial="matte">
            <a:bevelT w="101600" h="38100"/>
          </a:sp3d>
        </p:spPr>
        <p:style>
          <a:lnRef idx="0">
            <a:schemeClr val="accent6"/>
          </a:lnRef>
          <a:fillRef idx="3">
            <a:schemeClr val="accent6"/>
          </a:fillRef>
          <a:effectRef idx="3">
            <a:schemeClr val="accent6"/>
          </a:effectRef>
          <a:fontRef idx="minor">
            <a:schemeClr val="lt1"/>
          </a:fontRef>
        </p:style>
        <p:txBody>
          <a:bodyPr lIns="36000" rIns="36000" anchor="ctr"/>
          <a:lstStyle/>
          <a:p>
            <a:pPr algn="ctr">
              <a:lnSpc>
                <a:spcPts val="2500"/>
              </a:lnSpc>
              <a:defRPr/>
            </a:pPr>
            <a:r>
              <a:rPr lang="en-US" altLang="zh-TW" sz="3200" b="1" dirty="0" smtClean="0">
                <a:solidFill>
                  <a:schemeClr val="tx1"/>
                </a:solidFill>
              </a:rPr>
              <a:t>Promulgating Resources</a:t>
            </a:r>
            <a:endParaRPr lang="zh-TW" altLang="en-US" sz="3200" b="1" dirty="0" smtClean="0">
              <a:solidFill>
                <a:schemeClr val="tx1"/>
              </a:solidFill>
            </a:endParaRPr>
          </a:p>
        </p:txBody>
      </p:sp>
      <p:sp>
        <p:nvSpPr>
          <p:cNvPr id="21" name="矩形 20"/>
          <p:cNvSpPr/>
          <p:nvPr/>
        </p:nvSpPr>
        <p:spPr>
          <a:xfrm>
            <a:off x="2339752" y="3916213"/>
            <a:ext cx="3600400" cy="954107"/>
          </a:xfrm>
          <a:prstGeom prst="rect">
            <a:avLst/>
          </a:prstGeom>
          <a:solidFill>
            <a:schemeClr val="accent1">
              <a:lumMod val="20000"/>
              <a:lumOff val="80000"/>
            </a:schemeClr>
          </a:solidFill>
        </p:spPr>
        <p:txBody>
          <a:bodyPr wrap="square">
            <a:spAutoFit/>
          </a:bodyPr>
          <a:lstStyle/>
          <a:p>
            <a:pPr algn="ctr">
              <a:spcBef>
                <a:spcPct val="0"/>
              </a:spcBef>
              <a:spcAft>
                <a:spcPts val="0"/>
              </a:spcAft>
              <a:buSzPct val="50000"/>
              <a:defRPr/>
            </a:pPr>
            <a:r>
              <a:rPr lang="en-US" altLang="zh-TW" sz="2800" b="1" dirty="0" smtClean="0">
                <a:solidFill>
                  <a:schemeClr val="tx2">
                    <a:lumMod val="75000"/>
                  </a:schemeClr>
                </a:solidFill>
                <a:latin typeface="+mn-lt"/>
              </a:rPr>
              <a:t>Mobile Applications</a:t>
            </a:r>
          </a:p>
          <a:p>
            <a:pPr indent="-180975" algn="ctr">
              <a:spcBef>
                <a:spcPct val="0"/>
              </a:spcBef>
              <a:spcAft>
                <a:spcPts val="0"/>
              </a:spcAft>
              <a:buSzPct val="50000"/>
              <a:defRPr/>
            </a:pPr>
            <a:r>
              <a:rPr lang="en-US" altLang="zh-TW" sz="2800" b="1" dirty="0" smtClean="0">
                <a:solidFill>
                  <a:schemeClr val="tx2">
                    <a:lumMod val="75000"/>
                  </a:schemeClr>
                </a:solidFill>
                <a:latin typeface="+mn-lt"/>
              </a:rPr>
              <a:t>Accessibility Handbook</a:t>
            </a:r>
          </a:p>
        </p:txBody>
      </p:sp>
      <p:sp>
        <p:nvSpPr>
          <p:cNvPr id="22" name="矩形 21"/>
          <p:cNvSpPr/>
          <p:nvPr/>
        </p:nvSpPr>
        <p:spPr>
          <a:xfrm>
            <a:off x="1475656" y="99392"/>
            <a:ext cx="6264696" cy="548680"/>
          </a:xfrm>
          <a:prstGeom prst="rect">
            <a:avLst/>
          </a:prstGeom>
          <a:solidFill>
            <a:schemeClr val="accent3">
              <a:lumMod val="20000"/>
              <a:lumOff val="80000"/>
            </a:schemeClr>
          </a:solidFill>
          <a:ln w="63500" cmpd="dbl">
            <a:solidFill>
              <a:srgbClr val="92D050"/>
            </a:solidFill>
          </a:ln>
        </p:spPr>
        <p:style>
          <a:lnRef idx="2">
            <a:schemeClr val="accent3"/>
          </a:lnRef>
          <a:fillRef idx="1">
            <a:schemeClr val="lt1"/>
          </a:fillRef>
          <a:effectRef idx="0">
            <a:schemeClr val="accent3"/>
          </a:effectRef>
          <a:fontRef idx="minor">
            <a:schemeClr val="dk1"/>
          </a:fontRef>
        </p:style>
        <p:txBody>
          <a:bodyPr anchor="ctr"/>
          <a:lstStyle/>
          <a:p>
            <a:pPr algn="ctr">
              <a:spcBef>
                <a:spcPts val="1200"/>
              </a:spcBef>
              <a:defRPr/>
            </a:pPr>
            <a:r>
              <a:rPr lang="en-US" altLang="zh-TW" sz="3200" b="1" dirty="0" smtClean="0">
                <a:solidFill>
                  <a:schemeClr val="tx1"/>
                </a:solidFill>
              </a:rPr>
              <a:t>Web Accessibility Campaign</a:t>
            </a:r>
            <a:endParaRPr lang="zh-TW" altLang="en-US" sz="3200" b="1" dirty="0" smtClean="0">
              <a:solidFill>
                <a:schemeClr val="tx1"/>
              </a:solidFill>
            </a:endParaRPr>
          </a:p>
        </p:txBody>
      </p:sp>
      <p:pic>
        <p:nvPicPr>
          <p:cNvPr id="1028" name="Picture 4"/>
          <p:cNvPicPr>
            <a:picLocks noChangeAspect="1" noChangeArrowheads="1"/>
          </p:cNvPicPr>
          <p:nvPr/>
        </p:nvPicPr>
        <p:blipFill>
          <a:blip r:embed="rId4" cstate="print"/>
          <a:srcRect/>
          <a:stretch>
            <a:fillRect/>
          </a:stretch>
        </p:blipFill>
        <p:spPr bwMode="auto">
          <a:xfrm>
            <a:off x="2411759" y="4797152"/>
            <a:ext cx="3548031" cy="1660780"/>
          </a:xfrm>
          <a:prstGeom prst="rect">
            <a:avLst/>
          </a:prstGeom>
          <a:noFill/>
          <a:ln w="9525">
            <a:noFill/>
            <a:miter lim="800000"/>
            <a:headEnd/>
            <a:tailEnd/>
          </a:ln>
        </p:spPr>
      </p:pic>
      <p:pic>
        <p:nvPicPr>
          <p:cNvPr id="20" name="Picture 4"/>
          <p:cNvPicPr>
            <a:picLocks noChangeAspect="1" noChangeArrowheads="1"/>
          </p:cNvPicPr>
          <p:nvPr/>
        </p:nvPicPr>
        <p:blipFill>
          <a:blip r:embed="rId5" cstate="print"/>
          <a:srcRect/>
          <a:stretch>
            <a:fillRect/>
          </a:stretch>
        </p:blipFill>
        <p:spPr bwMode="auto">
          <a:xfrm>
            <a:off x="539552" y="3068960"/>
            <a:ext cx="1728192" cy="1224136"/>
          </a:xfrm>
          <a:prstGeom prst="rect">
            <a:avLst/>
          </a:prstGeom>
          <a:noFill/>
          <a:ln w="9525">
            <a:solidFill>
              <a:schemeClr val="tx1">
                <a:lumMod val="95000"/>
                <a:lumOff val="5000"/>
              </a:schemeClr>
            </a:solidFill>
            <a:miter lim="800000"/>
            <a:headEnd/>
            <a:tailEnd/>
          </a:ln>
        </p:spPr>
      </p:pic>
      <p:pic>
        <p:nvPicPr>
          <p:cNvPr id="28" name="Picture 3"/>
          <p:cNvPicPr>
            <a:picLocks noChangeAspect="1" noChangeArrowheads="1"/>
          </p:cNvPicPr>
          <p:nvPr/>
        </p:nvPicPr>
        <p:blipFill>
          <a:blip r:embed="rId6" cstate="print"/>
          <a:srcRect/>
          <a:stretch>
            <a:fillRect/>
          </a:stretch>
        </p:blipFill>
        <p:spPr bwMode="auto">
          <a:xfrm rot="823330">
            <a:off x="1229811" y="3851310"/>
            <a:ext cx="912440" cy="1072582"/>
          </a:xfrm>
          <a:prstGeom prst="rect">
            <a:avLst/>
          </a:prstGeom>
          <a:noFill/>
          <a:ln w="9525">
            <a:noFill/>
            <a:miter lim="800000"/>
            <a:headEnd/>
            <a:tailEnd/>
          </a:ln>
        </p:spPr>
      </p:pic>
      <p:pic>
        <p:nvPicPr>
          <p:cNvPr id="30" name="Picture 2" descr="Content Body of the web accessibility template&#10;"/>
          <p:cNvPicPr>
            <a:picLocks noChangeAspect="1" noChangeArrowheads="1"/>
          </p:cNvPicPr>
          <p:nvPr/>
        </p:nvPicPr>
        <p:blipFill>
          <a:blip r:embed="rId7" cstate="print">
            <a:duotone>
              <a:schemeClr val="accent4">
                <a:shade val="45000"/>
                <a:satMod val="135000"/>
              </a:schemeClr>
              <a:prstClr val="white"/>
            </a:duotone>
          </a:blip>
          <a:srcRect t="11606" r="2362" b="2516"/>
          <a:stretch>
            <a:fillRect/>
          </a:stretch>
        </p:blipFill>
        <p:spPr bwMode="auto">
          <a:xfrm>
            <a:off x="5364088" y="2420888"/>
            <a:ext cx="2290780" cy="1450167"/>
          </a:xfrm>
          <a:prstGeom prst="rect">
            <a:avLst/>
          </a:prstGeom>
          <a:noFill/>
          <a:ln w="9525">
            <a:solidFill>
              <a:schemeClr val="tx1">
                <a:lumMod val="95000"/>
                <a:lumOff val="5000"/>
              </a:schemeClr>
            </a:solidFill>
            <a:miter lim="800000"/>
            <a:headEnd/>
            <a:tailEnd/>
          </a:ln>
        </p:spPr>
      </p:pic>
      <p:pic>
        <p:nvPicPr>
          <p:cNvPr id="31" name="Picture 2" descr="Content Body of the web accessibility template&#10;"/>
          <p:cNvPicPr>
            <a:picLocks noChangeAspect="1" noChangeArrowheads="1"/>
          </p:cNvPicPr>
          <p:nvPr/>
        </p:nvPicPr>
        <p:blipFill>
          <a:blip r:embed="rId7" cstate="print">
            <a:duotone>
              <a:schemeClr val="accent2">
                <a:shade val="45000"/>
                <a:satMod val="135000"/>
              </a:schemeClr>
              <a:prstClr val="white"/>
            </a:duotone>
          </a:blip>
          <a:srcRect t="11606" r="2362" b="2516"/>
          <a:stretch>
            <a:fillRect/>
          </a:stretch>
        </p:blipFill>
        <p:spPr bwMode="auto">
          <a:xfrm>
            <a:off x="5593588" y="2604903"/>
            <a:ext cx="2290780" cy="1450167"/>
          </a:xfrm>
          <a:prstGeom prst="rect">
            <a:avLst/>
          </a:prstGeom>
          <a:noFill/>
          <a:ln w="9525">
            <a:solidFill>
              <a:schemeClr val="tx1">
                <a:lumMod val="95000"/>
                <a:lumOff val="5000"/>
              </a:schemeClr>
            </a:solidFill>
            <a:miter lim="800000"/>
            <a:headEnd/>
            <a:tailEnd/>
          </a:ln>
        </p:spPr>
      </p:pic>
      <p:pic>
        <p:nvPicPr>
          <p:cNvPr id="32" name="Picture 2" descr="Content Body of the web accessibility template&#10;"/>
          <p:cNvPicPr>
            <a:picLocks noChangeAspect="1" noChangeArrowheads="1"/>
          </p:cNvPicPr>
          <p:nvPr/>
        </p:nvPicPr>
        <p:blipFill>
          <a:blip r:embed="rId7" cstate="print">
            <a:duotone>
              <a:schemeClr val="accent3">
                <a:shade val="45000"/>
                <a:satMod val="135000"/>
              </a:schemeClr>
              <a:prstClr val="white"/>
            </a:duotone>
          </a:blip>
          <a:srcRect t="11606" r="2362" b="2516"/>
          <a:stretch>
            <a:fillRect/>
          </a:stretch>
        </p:blipFill>
        <p:spPr bwMode="auto">
          <a:xfrm>
            <a:off x="5809612" y="2780928"/>
            <a:ext cx="2290780" cy="1450167"/>
          </a:xfrm>
          <a:prstGeom prst="rect">
            <a:avLst/>
          </a:prstGeom>
          <a:noFill/>
          <a:ln w="9525">
            <a:solidFill>
              <a:schemeClr val="tx1">
                <a:lumMod val="95000"/>
                <a:lumOff val="5000"/>
              </a:schemeClr>
            </a:solidFill>
            <a:miter lim="800000"/>
            <a:headEnd/>
            <a:tailEnd/>
          </a:ln>
        </p:spPr>
      </p:pic>
      <p:pic>
        <p:nvPicPr>
          <p:cNvPr id="33" name="Picture 2" descr="Content Body of the web accessibility template&#10;"/>
          <p:cNvPicPr>
            <a:picLocks noChangeAspect="1" noChangeArrowheads="1"/>
          </p:cNvPicPr>
          <p:nvPr/>
        </p:nvPicPr>
        <p:blipFill>
          <a:blip r:embed="rId7" cstate="print"/>
          <a:srcRect t="11606" r="2362" b="2516"/>
          <a:stretch>
            <a:fillRect/>
          </a:stretch>
        </p:blipFill>
        <p:spPr bwMode="auto">
          <a:xfrm>
            <a:off x="6025636" y="2964943"/>
            <a:ext cx="2290780" cy="1450167"/>
          </a:xfrm>
          <a:prstGeom prst="rect">
            <a:avLst/>
          </a:prstGeom>
          <a:noFill/>
          <a:ln w="9525">
            <a:solidFill>
              <a:schemeClr val="tx1">
                <a:lumMod val="95000"/>
                <a:lumOff val="5000"/>
              </a:schemeClr>
            </a:solidFill>
            <a:miter lim="800000"/>
            <a:headEnd/>
            <a:tailEnd/>
          </a:ln>
        </p:spPr>
      </p:pic>
      <p:pic>
        <p:nvPicPr>
          <p:cNvPr id="34" name="Picture 8"/>
          <p:cNvPicPr>
            <a:picLocks noChangeAspect="1" noChangeArrowheads="1"/>
          </p:cNvPicPr>
          <p:nvPr/>
        </p:nvPicPr>
        <p:blipFill>
          <a:blip r:embed="rId8" cstate="print"/>
          <a:srcRect/>
          <a:stretch>
            <a:fillRect/>
          </a:stretch>
        </p:blipFill>
        <p:spPr bwMode="auto">
          <a:xfrm>
            <a:off x="6012160" y="3887922"/>
            <a:ext cx="2808312" cy="1048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投影片編號版面配置區 1"/>
          <p:cNvSpPr>
            <a:spLocks noGrp="1"/>
          </p:cNvSpPr>
          <p:nvPr>
            <p:ph type="sldNum" sz="quarter" idx="11"/>
          </p:nvPr>
        </p:nvSpPr>
        <p:spPr>
          <a:xfrm>
            <a:off x="8676456" y="6356350"/>
            <a:ext cx="514350" cy="365125"/>
          </a:xfrm>
          <a:prstGeom prst="rect">
            <a:avLst/>
          </a:prstGeom>
        </p:spPr>
        <p:txBody>
          <a:bodyPr/>
          <a:lstStyle/>
          <a:p>
            <a:pPr>
              <a:defRPr/>
            </a:pPr>
            <a:fld id="{32A0346B-5880-4BB3-9CDB-49753F8311B4}" type="slidenum">
              <a:rPr lang="zh-TW" altLang="en-US" smtClean="0">
                <a:latin typeface="+mn-lt"/>
              </a:rPr>
              <a:pPr>
                <a:defRPr/>
              </a:pPr>
              <a:t>40</a:t>
            </a:fld>
            <a:endParaRPr lang="zh-TW" altLang="en-US" dirty="0">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Rectangle: Click to edit Master text styles&#10;Second level&#10;Third level&#10;Fourth level&#10;Fifth level"/>
          <p:cNvSpPr txBox="1">
            <a:spLocks noChangeArrowheads="1"/>
          </p:cNvSpPr>
          <p:nvPr/>
        </p:nvSpPr>
        <p:spPr>
          <a:xfrm>
            <a:off x="971600" y="1844824"/>
            <a:ext cx="7796213" cy="4176712"/>
          </a:xfrm>
          <a:prstGeom prst="rect">
            <a:avLst/>
          </a:prstGeom>
        </p:spPr>
        <p:txBody>
          <a:bodyPr/>
          <a:lstStyle/>
          <a:p>
            <a:pPr marL="88900" marR="0" lvl="0" indent="-88900" algn="l" defTabSz="914400" rtl="0" eaLnBrk="0" fontAlgn="base" latinLnBrk="0" hangingPunct="0">
              <a:lnSpc>
                <a:spcPct val="90000"/>
              </a:lnSpc>
              <a:spcBef>
                <a:spcPts val="1200"/>
              </a:spcBef>
              <a:spcAft>
                <a:spcPts val="1800"/>
              </a:spcAft>
              <a:buClr>
                <a:schemeClr val="hlink"/>
              </a:buClr>
              <a:buSzPct val="110000"/>
              <a:buFont typeface="Wingdings 2" pitchFamily="18" charset="2"/>
              <a:buNone/>
              <a:tabLst/>
              <a:defRPr/>
            </a:pPr>
            <a:r>
              <a:rPr kumimoji="0" lang="en-US" altLang="zh-TW"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p:txBody>
      </p:sp>
      <p:sp>
        <p:nvSpPr>
          <p:cNvPr id="5" name="文字方塊 4"/>
          <p:cNvSpPr txBox="1"/>
          <p:nvPr/>
        </p:nvSpPr>
        <p:spPr>
          <a:xfrm>
            <a:off x="755576" y="1490008"/>
            <a:ext cx="3528392" cy="3677930"/>
          </a:xfrm>
          <a:prstGeom prst="rect">
            <a:avLst/>
          </a:prstGeom>
          <a:noFill/>
        </p:spPr>
        <p:txBody>
          <a:bodyPr wrap="square" rtlCol="0">
            <a:spAutoFit/>
          </a:bodyPr>
          <a:lstStyle/>
          <a:p>
            <a:pPr marL="355600" indent="-355600" eaLnBrk="0" hangingPunct="0">
              <a:spcBef>
                <a:spcPts val="600"/>
              </a:spcBef>
              <a:buClr>
                <a:srgbClr val="386A42"/>
              </a:buClr>
            </a:pPr>
            <a:r>
              <a:rPr lang="en-US" altLang="zh-TW" sz="2600" b="1" dirty="0" smtClean="0">
                <a:solidFill>
                  <a:srgbClr val="7030A0"/>
                </a:solidFill>
                <a:latin typeface="+mn-lt"/>
              </a:rPr>
              <a:t>Web Designers’ Corner</a:t>
            </a:r>
          </a:p>
          <a:p>
            <a:pPr marL="355600" indent="-355600" eaLnBrk="0" hangingPunct="0">
              <a:spcBef>
                <a:spcPts val="600"/>
              </a:spcBef>
              <a:buClr>
                <a:srgbClr val="386A42"/>
              </a:buClr>
              <a:buFont typeface="Arial" pitchFamily="34" charset="0"/>
              <a:buChar char="•"/>
            </a:pPr>
            <a:r>
              <a:rPr lang="en-US" altLang="zh-TW" sz="2400" dirty="0" smtClean="0">
                <a:latin typeface="+mn-lt"/>
              </a:rPr>
              <a:t>facilitating the sourcing of ICT professional services for the implementation of web accessibility designs</a:t>
            </a:r>
          </a:p>
          <a:p>
            <a:pPr marL="355600" indent="-355600" eaLnBrk="0" hangingPunct="0">
              <a:spcBef>
                <a:spcPts val="600"/>
              </a:spcBef>
              <a:buClr>
                <a:srgbClr val="386A42"/>
              </a:buClr>
              <a:buFont typeface="Arial" pitchFamily="34" charset="0"/>
              <a:buChar char="•"/>
            </a:pPr>
            <a:r>
              <a:rPr lang="en-US" altLang="zh-TW" sz="2400" dirty="0" smtClean="0">
                <a:latin typeface="+mn-lt"/>
                <a:hlinkClick r:id="rId3"/>
              </a:rPr>
              <a:t>www.webforall.gov.hk/web_designers_corner</a:t>
            </a:r>
            <a:endParaRPr lang="en-US" altLang="zh-TW" sz="2400" dirty="0" smtClean="0">
              <a:latin typeface="+mn-lt"/>
            </a:endParaRPr>
          </a:p>
          <a:p>
            <a:pPr marL="355600" indent="-355600" eaLnBrk="0" hangingPunct="0">
              <a:spcBef>
                <a:spcPts val="600"/>
              </a:spcBef>
              <a:buClr>
                <a:srgbClr val="386A42"/>
              </a:buClr>
              <a:buFont typeface="Arial" pitchFamily="34" charset="0"/>
              <a:buChar char="•"/>
            </a:pPr>
            <a:endParaRPr lang="en-US" altLang="zh-TW" sz="2400" u="sng" dirty="0" smtClean="0">
              <a:latin typeface="+mn-lt"/>
            </a:endParaRPr>
          </a:p>
        </p:txBody>
      </p:sp>
      <p:sp>
        <p:nvSpPr>
          <p:cNvPr id="7" name="標題 1"/>
          <p:cNvSpPr txBox="1">
            <a:spLocks/>
          </p:cNvSpPr>
          <p:nvPr/>
        </p:nvSpPr>
        <p:spPr>
          <a:xfrm>
            <a:off x="755576" y="485800"/>
            <a:ext cx="8172326"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zh-TW" sz="3800" b="1" i="0" u="none" strike="noStrike" kern="1200" cap="none" spc="0" normalizeH="0" baseline="0" noProof="0" dirty="0" err="1" smtClean="0">
                <a:ln>
                  <a:noFill/>
                </a:ln>
                <a:solidFill>
                  <a:schemeClr val="tx1"/>
                </a:solidFill>
                <a:effectLst/>
                <a:uLnTx/>
                <a:uFillTx/>
                <a:latin typeface="+mj-lt"/>
                <a:ea typeface="+mj-ea"/>
                <a:cs typeface="+mj-cs"/>
              </a:rPr>
              <a:t>Webforall</a:t>
            </a:r>
            <a:r>
              <a:rPr kumimoji="0" lang="en-AU" altLang="zh-TW" sz="3800" b="1" i="0" u="none" strike="noStrike" kern="1200" cap="none" spc="0" normalizeH="0" baseline="0" noProof="0" dirty="0" smtClean="0">
                <a:ln>
                  <a:noFill/>
                </a:ln>
                <a:solidFill>
                  <a:schemeClr val="tx1"/>
                </a:solidFill>
                <a:effectLst/>
                <a:uLnTx/>
                <a:uFillTx/>
                <a:latin typeface="+mj-lt"/>
                <a:ea typeface="+mj-ea"/>
                <a:cs typeface="+mj-cs"/>
              </a:rPr>
              <a:t> Portal</a:t>
            </a:r>
          </a:p>
        </p:txBody>
      </p:sp>
      <p:sp>
        <p:nvSpPr>
          <p:cNvPr id="10" name="投影片編號版面配置區 1"/>
          <p:cNvSpPr>
            <a:spLocks noGrp="1"/>
          </p:cNvSpPr>
          <p:nvPr>
            <p:ph type="sldNum" sz="quarter" idx="4294967295"/>
          </p:nvPr>
        </p:nvSpPr>
        <p:spPr>
          <a:xfrm>
            <a:off x="8676456" y="6356350"/>
            <a:ext cx="514350" cy="365125"/>
          </a:xfrm>
          <a:prstGeom prst="rect">
            <a:avLst/>
          </a:prstGeom>
        </p:spPr>
        <p:txBody>
          <a:bodyPr/>
          <a:lstStyle/>
          <a:p>
            <a:pPr>
              <a:defRPr/>
            </a:pPr>
            <a:fld id="{32A0346B-5880-4BB3-9CDB-49753F8311B4}" type="slidenum">
              <a:rPr lang="zh-TW" altLang="en-US" smtClean="0">
                <a:latin typeface="+mn-lt"/>
              </a:rPr>
              <a:pPr>
                <a:defRPr/>
              </a:pPr>
              <a:t>41</a:t>
            </a:fld>
            <a:endParaRPr lang="zh-TW" altLang="en-US" dirty="0">
              <a:latin typeface="+mn-lt"/>
            </a:endParaRPr>
          </a:p>
        </p:txBody>
      </p:sp>
      <p:pic>
        <p:nvPicPr>
          <p:cNvPr id="1026" name="Picture 2"/>
          <p:cNvPicPr>
            <a:picLocks noChangeAspect="1" noChangeArrowheads="1"/>
          </p:cNvPicPr>
          <p:nvPr/>
        </p:nvPicPr>
        <p:blipFill>
          <a:blip r:embed="rId4" cstate="print"/>
          <a:srcRect/>
          <a:stretch>
            <a:fillRect/>
          </a:stretch>
        </p:blipFill>
        <p:spPr bwMode="auto">
          <a:xfrm>
            <a:off x="4360842" y="1700808"/>
            <a:ext cx="4281866" cy="4187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Rectangle: Click to edit Master text styles&#10;Second level&#10;Third level&#10;Fourth level&#10;Fifth level"/>
          <p:cNvSpPr txBox="1">
            <a:spLocks noChangeArrowheads="1"/>
          </p:cNvSpPr>
          <p:nvPr/>
        </p:nvSpPr>
        <p:spPr>
          <a:xfrm>
            <a:off x="971600" y="1844824"/>
            <a:ext cx="7796213" cy="4176712"/>
          </a:xfrm>
          <a:prstGeom prst="rect">
            <a:avLst/>
          </a:prstGeom>
        </p:spPr>
        <p:txBody>
          <a:bodyPr/>
          <a:lstStyle/>
          <a:p>
            <a:pPr marL="88900" marR="0" lvl="0" indent="-88900" algn="l" defTabSz="914400" rtl="0" eaLnBrk="0" fontAlgn="base" latinLnBrk="0" hangingPunct="0">
              <a:lnSpc>
                <a:spcPct val="90000"/>
              </a:lnSpc>
              <a:spcBef>
                <a:spcPts val="1200"/>
              </a:spcBef>
              <a:spcAft>
                <a:spcPts val="1800"/>
              </a:spcAft>
              <a:buClr>
                <a:schemeClr val="hlink"/>
              </a:buClr>
              <a:buSzPct val="110000"/>
              <a:buFont typeface="Wingdings 2" pitchFamily="18" charset="2"/>
              <a:buNone/>
              <a:tabLst/>
              <a:defRPr/>
            </a:pPr>
            <a:r>
              <a:rPr kumimoji="0" lang="en-US" altLang="zh-TW"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p:txBody>
      </p:sp>
      <p:sp>
        <p:nvSpPr>
          <p:cNvPr id="5" name="文字方塊 4"/>
          <p:cNvSpPr txBox="1"/>
          <p:nvPr/>
        </p:nvSpPr>
        <p:spPr>
          <a:xfrm>
            <a:off x="683568" y="1340768"/>
            <a:ext cx="8280920" cy="784830"/>
          </a:xfrm>
          <a:prstGeom prst="rect">
            <a:avLst/>
          </a:prstGeom>
          <a:noFill/>
        </p:spPr>
        <p:txBody>
          <a:bodyPr wrap="square" rtlCol="0">
            <a:spAutoFit/>
          </a:bodyPr>
          <a:lstStyle/>
          <a:p>
            <a:pPr marL="355600" indent="-355600" eaLnBrk="0" hangingPunct="0">
              <a:spcBef>
                <a:spcPts val="600"/>
              </a:spcBef>
              <a:buClr>
                <a:srgbClr val="386A42"/>
              </a:buClr>
              <a:buFont typeface="Arial" charset="0"/>
              <a:buChar char="•"/>
            </a:pPr>
            <a:r>
              <a:rPr lang="en-US" altLang="zh-TW" sz="2000" dirty="0" smtClean="0">
                <a:latin typeface="+mn-lt"/>
                <a:hlinkClick r:id="rId3"/>
              </a:rPr>
              <a:t>www.webforall.gov.hk/web_template</a:t>
            </a:r>
            <a:endParaRPr lang="en-US" altLang="zh-TW" sz="2000" dirty="0" smtClean="0">
              <a:latin typeface="+mn-lt"/>
            </a:endParaRPr>
          </a:p>
          <a:p>
            <a:pPr marL="355600" indent="-355600" eaLnBrk="0" hangingPunct="0">
              <a:spcBef>
                <a:spcPts val="600"/>
              </a:spcBef>
              <a:buClr>
                <a:srgbClr val="386A42"/>
              </a:buClr>
              <a:buFont typeface="Arial" charset="0"/>
              <a:buChar char="•"/>
            </a:pPr>
            <a:r>
              <a:rPr lang="en-US" altLang="zh-TW" sz="2000" dirty="0" smtClean="0">
                <a:latin typeface="+mn-lt"/>
              </a:rPr>
              <a:t>Sample codes incorporated with essential </a:t>
            </a:r>
            <a:r>
              <a:rPr lang="en-US" altLang="zh-TW" sz="2000" dirty="0" smtClean="0">
                <a:solidFill>
                  <a:srgbClr val="0000FF"/>
                </a:solidFill>
                <a:latin typeface="+mn-lt"/>
              </a:rPr>
              <a:t>web accessibility features, e.g.</a:t>
            </a:r>
            <a:endParaRPr lang="en-US" altLang="zh-TW" sz="2000" dirty="0" smtClean="0">
              <a:latin typeface="+mn-lt"/>
            </a:endParaRPr>
          </a:p>
        </p:txBody>
      </p:sp>
      <p:sp>
        <p:nvSpPr>
          <p:cNvPr id="7" name="標題 1"/>
          <p:cNvSpPr txBox="1">
            <a:spLocks/>
          </p:cNvSpPr>
          <p:nvPr/>
        </p:nvSpPr>
        <p:spPr>
          <a:xfrm>
            <a:off x="755576" y="485800"/>
            <a:ext cx="8172326"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zh-TW" sz="3800" b="1" i="0" u="none" strike="noStrike" kern="1200" cap="none" spc="0" normalizeH="0" baseline="0" noProof="0" dirty="0" smtClean="0">
                <a:ln>
                  <a:noFill/>
                </a:ln>
                <a:solidFill>
                  <a:schemeClr val="tx1"/>
                </a:solidFill>
                <a:effectLst/>
                <a:uLnTx/>
                <a:uFillTx/>
                <a:latin typeface="+mj-lt"/>
                <a:ea typeface="+mj-ea"/>
                <a:cs typeface="+mj-cs"/>
              </a:rPr>
              <a:t>Accessible Webpage Templates</a:t>
            </a:r>
          </a:p>
        </p:txBody>
      </p:sp>
      <p:pic>
        <p:nvPicPr>
          <p:cNvPr id="21" name="Picture 3" descr="Image showing key features of the first web template"/>
          <p:cNvPicPr>
            <a:picLocks noChangeAspect="1" noChangeArrowheads="1"/>
          </p:cNvPicPr>
          <p:nvPr/>
        </p:nvPicPr>
        <p:blipFill>
          <a:blip r:embed="rId4" cstate="print"/>
          <a:srcRect t="10371"/>
          <a:stretch>
            <a:fillRect/>
          </a:stretch>
        </p:blipFill>
        <p:spPr bwMode="auto">
          <a:xfrm>
            <a:off x="2286001" y="2641849"/>
            <a:ext cx="4086199" cy="3523455"/>
          </a:xfrm>
          <a:prstGeom prst="rect">
            <a:avLst/>
          </a:prstGeom>
          <a:noFill/>
          <a:ln w="3175">
            <a:solidFill>
              <a:schemeClr val="tx1"/>
            </a:solidFill>
          </a:ln>
        </p:spPr>
      </p:pic>
      <p:sp>
        <p:nvSpPr>
          <p:cNvPr id="22" name="Line Callout 2 8"/>
          <p:cNvSpPr/>
          <p:nvPr/>
        </p:nvSpPr>
        <p:spPr>
          <a:xfrm>
            <a:off x="6660232" y="2636912"/>
            <a:ext cx="2304256" cy="685800"/>
          </a:xfrm>
          <a:prstGeom prst="borderCallout2">
            <a:avLst>
              <a:gd name="adj1" fmla="val 24013"/>
              <a:gd name="adj2" fmla="val -1315"/>
              <a:gd name="adj3" fmla="val 20505"/>
              <a:gd name="adj4" fmla="val -14729"/>
              <a:gd name="adj5" fmla="val 23235"/>
              <a:gd name="adj6" fmla="val -13111"/>
            </a:avLst>
          </a:prstGeom>
          <a:solidFill>
            <a:srgbClr val="FFFFCC"/>
          </a:solidFill>
          <a:ln>
            <a:solidFill>
              <a:srgbClr val="7030A0"/>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457200" algn="ctr"/>
            <a:r>
              <a:rPr lang="en-US" altLang="zh-TW" b="1" dirty="0" smtClean="0">
                <a:solidFill>
                  <a:schemeClr val="tx1">
                    <a:lumMod val="65000"/>
                    <a:lumOff val="35000"/>
                  </a:schemeClr>
                </a:solidFill>
              </a:rPr>
              <a:t>5. Allow text resize</a:t>
            </a:r>
          </a:p>
        </p:txBody>
      </p:sp>
      <p:sp>
        <p:nvSpPr>
          <p:cNvPr id="23" name="Line Callout 2 10"/>
          <p:cNvSpPr/>
          <p:nvPr/>
        </p:nvSpPr>
        <p:spPr>
          <a:xfrm>
            <a:off x="251520" y="2636912"/>
            <a:ext cx="1752600" cy="777498"/>
          </a:xfrm>
          <a:prstGeom prst="borderCallout2">
            <a:avLst>
              <a:gd name="adj1" fmla="val 49731"/>
              <a:gd name="adj2" fmla="val 99937"/>
              <a:gd name="adj3" fmla="val 39543"/>
              <a:gd name="adj4" fmla="val 142564"/>
              <a:gd name="adj5" fmla="val 21699"/>
              <a:gd name="adj6" fmla="val 151228"/>
            </a:avLst>
          </a:prstGeom>
          <a:solidFill>
            <a:srgbClr val="FFFFCC"/>
          </a:solidFill>
          <a:ln>
            <a:solidFill>
              <a:srgbClr val="7030A0"/>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lumMod val="65000"/>
                    <a:lumOff val="35000"/>
                  </a:schemeClr>
                </a:solidFill>
              </a:rPr>
              <a:t>1. Provide “Skip To Content”</a:t>
            </a:r>
          </a:p>
        </p:txBody>
      </p:sp>
      <p:sp>
        <p:nvSpPr>
          <p:cNvPr id="24" name="Line Callout 2 11"/>
          <p:cNvSpPr/>
          <p:nvPr/>
        </p:nvSpPr>
        <p:spPr>
          <a:xfrm>
            <a:off x="251520" y="3717032"/>
            <a:ext cx="1752600" cy="838200"/>
          </a:xfrm>
          <a:prstGeom prst="borderCallout2">
            <a:avLst>
              <a:gd name="adj1" fmla="val 44738"/>
              <a:gd name="adj2" fmla="val 99937"/>
              <a:gd name="adj3" fmla="val 44533"/>
              <a:gd name="adj4" fmla="val 118563"/>
              <a:gd name="adj5" fmla="val 46022"/>
              <a:gd name="adj6" fmla="val 125162"/>
            </a:avLst>
          </a:prstGeom>
          <a:solidFill>
            <a:srgbClr val="FFFFCC"/>
          </a:solidFill>
          <a:ln>
            <a:solidFill>
              <a:srgbClr val="7030A0"/>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lumMod val="65000"/>
                    <a:lumOff val="35000"/>
                  </a:schemeClr>
                </a:solidFill>
              </a:rPr>
              <a:t>2. Provide meaningful alt text for images</a:t>
            </a:r>
          </a:p>
        </p:txBody>
      </p:sp>
      <p:sp>
        <p:nvSpPr>
          <p:cNvPr id="25" name="Line Callout 2 13"/>
          <p:cNvSpPr/>
          <p:nvPr/>
        </p:nvSpPr>
        <p:spPr>
          <a:xfrm>
            <a:off x="251520" y="4869904"/>
            <a:ext cx="1752600" cy="1295400"/>
          </a:xfrm>
          <a:prstGeom prst="borderCallout2">
            <a:avLst>
              <a:gd name="adj1" fmla="val 45718"/>
              <a:gd name="adj2" fmla="val 98488"/>
              <a:gd name="adj3" fmla="val 45569"/>
              <a:gd name="adj4" fmla="val 142450"/>
              <a:gd name="adj5" fmla="val -53002"/>
              <a:gd name="adj6" fmla="val 188919"/>
            </a:avLst>
          </a:prstGeom>
          <a:solidFill>
            <a:srgbClr val="FFFFCC"/>
          </a:solidFill>
          <a:ln>
            <a:solidFill>
              <a:srgbClr val="7030A0"/>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lumMod val="65000"/>
                    <a:lumOff val="35000"/>
                  </a:schemeClr>
                </a:solidFill>
              </a:rPr>
              <a:t>3. Allow to play or pause the auto-scrolling latest news</a:t>
            </a:r>
          </a:p>
        </p:txBody>
      </p:sp>
      <p:sp>
        <p:nvSpPr>
          <p:cNvPr id="26" name="Line Callout 2 16"/>
          <p:cNvSpPr/>
          <p:nvPr/>
        </p:nvSpPr>
        <p:spPr>
          <a:xfrm>
            <a:off x="6660232" y="3501008"/>
            <a:ext cx="2304256" cy="720080"/>
          </a:xfrm>
          <a:prstGeom prst="borderCallout2">
            <a:avLst>
              <a:gd name="adj1" fmla="val 48129"/>
              <a:gd name="adj2" fmla="val -1553"/>
              <a:gd name="adj3" fmla="val 47855"/>
              <a:gd name="adj4" fmla="val -27163"/>
              <a:gd name="adj5" fmla="val -62150"/>
              <a:gd name="adj6" fmla="val -79831"/>
            </a:avLst>
          </a:prstGeom>
          <a:solidFill>
            <a:srgbClr val="FFFFCC"/>
          </a:solidFill>
          <a:ln>
            <a:solidFill>
              <a:srgbClr val="7030A0"/>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457200" algn="ctr"/>
            <a:r>
              <a:rPr lang="en-US" altLang="zh-TW" b="1" dirty="0" smtClean="0">
                <a:solidFill>
                  <a:schemeClr val="tx1">
                    <a:lumMod val="65000"/>
                    <a:lumOff val="35000"/>
                  </a:schemeClr>
                </a:solidFill>
              </a:rPr>
              <a:t>6. Provide keyboard accessible menu</a:t>
            </a:r>
          </a:p>
        </p:txBody>
      </p:sp>
      <p:sp>
        <p:nvSpPr>
          <p:cNvPr id="27" name="Line Callout 2 17"/>
          <p:cNvSpPr/>
          <p:nvPr/>
        </p:nvSpPr>
        <p:spPr>
          <a:xfrm>
            <a:off x="3491880" y="2158752"/>
            <a:ext cx="4320480" cy="406152"/>
          </a:xfrm>
          <a:prstGeom prst="borderCallout2">
            <a:avLst>
              <a:gd name="adj1" fmla="val 102206"/>
              <a:gd name="adj2" fmla="val 47249"/>
              <a:gd name="adj3" fmla="val 156165"/>
              <a:gd name="adj4" fmla="val 38200"/>
              <a:gd name="adj5" fmla="val 156841"/>
              <a:gd name="adj6" fmla="val 38072"/>
            </a:avLst>
          </a:prstGeom>
          <a:solidFill>
            <a:srgbClr val="FFFFCC"/>
          </a:solidFill>
          <a:ln>
            <a:solidFill>
              <a:srgbClr val="7030A0"/>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457200" algn="ctr"/>
            <a:r>
              <a:rPr lang="en-US" altLang="zh-TW" b="1" dirty="0" smtClean="0">
                <a:solidFill>
                  <a:schemeClr val="tx1">
                    <a:lumMod val="65000"/>
                    <a:lumOff val="35000"/>
                  </a:schemeClr>
                </a:solidFill>
              </a:rPr>
              <a:t>4. Provide User-initiated background audio</a:t>
            </a:r>
          </a:p>
        </p:txBody>
      </p:sp>
      <p:sp>
        <p:nvSpPr>
          <p:cNvPr id="28" name="Line Callout 2 19"/>
          <p:cNvSpPr/>
          <p:nvPr/>
        </p:nvSpPr>
        <p:spPr>
          <a:xfrm>
            <a:off x="6660232" y="4437112"/>
            <a:ext cx="2304256" cy="648072"/>
          </a:xfrm>
          <a:prstGeom prst="borderCallout2">
            <a:avLst>
              <a:gd name="adj1" fmla="val 18750"/>
              <a:gd name="adj2" fmla="val -1545"/>
              <a:gd name="adj3" fmla="val 18750"/>
              <a:gd name="adj4" fmla="val -22090"/>
              <a:gd name="adj5" fmla="val -28095"/>
              <a:gd name="adj6" fmla="val -31847"/>
            </a:avLst>
          </a:prstGeom>
          <a:solidFill>
            <a:srgbClr val="FFFFCC"/>
          </a:solidFill>
          <a:ln>
            <a:solidFill>
              <a:srgbClr val="7030A0"/>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457200" algn="ctr"/>
            <a:r>
              <a:rPr lang="en-US" altLang="zh-TW" b="1" dirty="0" smtClean="0">
                <a:solidFill>
                  <a:schemeClr val="tx1">
                    <a:lumMod val="65000"/>
                    <a:lumOff val="35000"/>
                  </a:schemeClr>
                </a:solidFill>
              </a:rPr>
              <a:t>7. Provide embedded video channel</a:t>
            </a:r>
          </a:p>
        </p:txBody>
      </p:sp>
      <p:sp>
        <p:nvSpPr>
          <p:cNvPr id="29" name="Line Callout 2 12"/>
          <p:cNvSpPr/>
          <p:nvPr/>
        </p:nvSpPr>
        <p:spPr>
          <a:xfrm>
            <a:off x="6660232" y="5301208"/>
            <a:ext cx="2304256" cy="648072"/>
          </a:xfrm>
          <a:prstGeom prst="borderCallout2">
            <a:avLst>
              <a:gd name="adj1" fmla="val 18750"/>
              <a:gd name="adj2" fmla="val -501"/>
              <a:gd name="adj3" fmla="val 18750"/>
              <a:gd name="adj4" fmla="val -22090"/>
              <a:gd name="adj5" fmla="val -59530"/>
              <a:gd name="adj6" fmla="val -37213"/>
            </a:avLst>
          </a:prstGeom>
          <a:solidFill>
            <a:srgbClr val="FFFFCC"/>
          </a:solidFill>
          <a:ln>
            <a:solidFill>
              <a:srgbClr val="7030A0"/>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457200" algn="ctr"/>
            <a:r>
              <a:rPr lang="en-US" altLang="zh-TW" b="1" dirty="0" smtClean="0">
                <a:solidFill>
                  <a:schemeClr val="tx1">
                    <a:lumMod val="65000"/>
                    <a:lumOff val="35000"/>
                  </a:schemeClr>
                </a:solidFill>
              </a:rPr>
              <a:t>8. Provide sufficient colour contrast</a:t>
            </a:r>
          </a:p>
        </p:txBody>
      </p:sp>
      <p:sp>
        <p:nvSpPr>
          <p:cNvPr id="15" name="投影片編號版面配置區 1"/>
          <p:cNvSpPr>
            <a:spLocks noGrp="1"/>
          </p:cNvSpPr>
          <p:nvPr>
            <p:ph type="sldNum" sz="quarter" idx="10"/>
          </p:nvPr>
        </p:nvSpPr>
        <p:spPr>
          <a:xfrm>
            <a:off x="8676456" y="6356350"/>
            <a:ext cx="514350" cy="365125"/>
          </a:xfrm>
          <a:prstGeom prst="rect">
            <a:avLst/>
          </a:prstGeom>
        </p:spPr>
        <p:txBody>
          <a:bodyPr/>
          <a:lstStyle/>
          <a:p>
            <a:pPr>
              <a:defRPr/>
            </a:pPr>
            <a:fld id="{32A0346B-5880-4BB3-9CDB-49753F8311B4}" type="slidenum">
              <a:rPr lang="zh-TW" altLang="en-US" smtClean="0">
                <a:latin typeface="+mn-lt"/>
              </a:rPr>
              <a:pPr>
                <a:defRPr/>
              </a:pPr>
              <a:t>42</a:t>
            </a:fld>
            <a:endParaRPr lang="zh-TW" alt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ox(in)">
                                      <p:cBhvr>
                                        <p:cTn id="12" dur="2000"/>
                                        <p:tgtEl>
                                          <p:spTgt spid="23"/>
                                        </p:tgtEl>
                                      </p:cBhvr>
                                    </p:animEffect>
                                  </p:childTnLst>
                                </p:cTn>
                              </p:par>
                            </p:childTnLst>
                          </p:cTn>
                        </p:par>
                        <p:par>
                          <p:cTn id="13" fill="hold">
                            <p:stCondLst>
                              <p:cond delay="2500"/>
                            </p:stCondLst>
                            <p:childTnLst>
                              <p:par>
                                <p:cTn id="14" presetID="4"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ox(in)">
                                      <p:cBhvr>
                                        <p:cTn id="16" dur="2000"/>
                                        <p:tgtEl>
                                          <p:spTgt spid="24"/>
                                        </p:tgtEl>
                                      </p:cBhvr>
                                    </p:animEffect>
                                  </p:childTnLst>
                                </p:cTn>
                              </p:par>
                            </p:childTnLst>
                          </p:cTn>
                        </p:par>
                        <p:par>
                          <p:cTn id="17" fill="hold">
                            <p:stCondLst>
                              <p:cond delay="4500"/>
                            </p:stCondLst>
                            <p:childTnLst>
                              <p:par>
                                <p:cTn id="18" presetID="4" presetClass="entr" presetSubtype="16"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ox(in)">
                                      <p:cBhvr>
                                        <p:cTn id="20" dur="2000"/>
                                        <p:tgtEl>
                                          <p:spTgt spid="25"/>
                                        </p:tgtEl>
                                      </p:cBhvr>
                                    </p:animEffect>
                                  </p:childTnLst>
                                </p:cTn>
                              </p:par>
                            </p:childTnLst>
                          </p:cTn>
                        </p:par>
                        <p:par>
                          <p:cTn id="21" fill="hold">
                            <p:stCondLst>
                              <p:cond delay="6500"/>
                            </p:stCondLst>
                            <p:childTnLst>
                              <p:par>
                                <p:cTn id="22" presetID="4"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ox(in)">
                                      <p:cBhvr>
                                        <p:cTn id="24" dur="2000"/>
                                        <p:tgtEl>
                                          <p:spTgt spid="27"/>
                                        </p:tgtEl>
                                      </p:cBhvr>
                                    </p:animEffect>
                                  </p:childTnLst>
                                </p:cTn>
                              </p:par>
                            </p:childTnLst>
                          </p:cTn>
                        </p:par>
                        <p:par>
                          <p:cTn id="25" fill="hold">
                            <p:stCondLst>
                              <p:cond delay="8500"/>
                            </p:stCondLst>
                            <p:childTnLst>
                              <p:par>
                                <p:cTn id="26" presetID="4" presetClass="entr" presetSubtype="16"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ox(in)">
                                      <p:cBhvr>
                                        <p:cTn id="28" dur="2000"/>
                                        <p:tgtEl>
                                          <p:spTgt spid="22"/>
                                        </p:tgtEl>
                                      </p:cBhvr>
                                    </p:animEffect>
                                  </p:childTnLst>
                                </p:cTn>
                              </p:par>
                            </p:childTnLst>
                          </p:cTn>
                        </p:par>
                        <p:par>
                          <p:cTn id="29" fill="hold">
                            <p:stCondLst>
                              <p:cond delay="10500"/>
                            </p:stCondLst>
                            <p:childTnLst>
                              <p:par>
                                <p:cTn id="30" presetID="4" presetClass="entr" presetSubtype="16"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ox(in)">
                                      <p:cBhvr>
                                        <p:cTn id="32" dur="2000"/>
                                        <p:tgtEl>
                                          <p:spTgt spid="26"/>
                                        </p:tgtEl>
                                      </p:cBhvr>
                                    </p:animEffect>
                                  </p:childTnLst>
                                </p:cTn>
                              </p:par>
                            </p:childTnLst>
                          </p:cTn>
                        </p:par>
                        <p:par>
                          <p:cTn id="33" fill="hold">
                            <p:stCondLst>
                              <p:cond delay="12500"/>
                            </p:stCondLst>
                            <p:childTnLst>
                              <p:par>
                                <p:cTn id="34" presetID="4" presetClass="entr" presetSubtype="16"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ox(in)">
                                      <p:cBhvr>
                                        <p:cTn id="36" dur="2000"/>
                                        <p:tgtEl>
                                          <p:spTgt spid="28"/>
                                        </p:tgtEl>
                                      </p:cBhvr>
                                    </p:animEffect>
                                  </p:childTnLst>
                                </p:cTn>
                              </p:par>
                            </p:childTnLst>
                          </p:cTn>
                        </p:par>
                        <p:par>
                          <p:cTn id="37" fill="hold">
                            <p:stCondLst>
                              <p:cond delay="14500"/>
                            </p:stCondLst>
                            <p:childTnLst>
                              <p:par>
                                <p:cTn id="38" presetID="4" presetClass="entr" presetSubtype="16"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ox(in)">
                                      <p:cBhvr>
                                        <p:cTn id="40"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P spid="27" grpId="0" animBg="1"/>
      <p:bldP spid="28" grpId="0" animBg="1"/>
      <p:bldP spid="2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11560" y="1556792"/>
            <a:ext cx="7840934" cy="4536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6"/>
          <p:cNvGrpSpPr/>
          <p:nvPr/>
        </p:nvGrpSpPr>
        <p:grpSpPr>
          <a:xfrm>
            <a:off x="827584" y="2276872"/>
            <a:ext cx="7560839" cy="3647558"/>
            <a:chOff x="3851920" y="4149079"/>
            <a:chExt cx="4721629" cy="2277844"/>
          </a:xfrm>
        </p:grpSpPr>
        <p:pic>
          <p:nvPicPr>
            <p:cNvPr id="18" name="Picture 2" descr="Centennial College"/>
            <p:cNvPicPr>
              <a:picLocks noChangeAspect="1" noChangeArrowheads="1"/>
            </p:cNvPicPr>
            <p:nvPr/>
          </p:nvPicPr>
          <p:blipFill>
            <a:blip r:embed="rId3" cstate="print"/>
            <a:srcRect/>
            <a:stretch>
              <a:fillRect/>
            </a:stretch>
          </p:blipFill>
          <p:spPr bwMode="auto">
            <a:xfrm>
              <a:off x="4301599" y="4149079"/>
              <a:ext cx="509752" cy="719251"/>
            </a:xfrm>
            <a:prstGeom prst="rect">
              <a:avLst/>
            </a:prstGeom>
            <a:noFill/>
            <a:ln w="9525">
              <a:noFill/>
              <a:miter lim="800000"/>
              <a:headEnd/>
              <a:tailEnd/>
            </a:ln>
          </p:spPr>
        </p:pic>
        <p:pic>
          <p:nvPicPr>
            <p:cNvPr id="19" name="Picture 4" descr="City University of Hong Kong"/>
            <p:cNvPicPr>
              <a:picLocks noChangeAspect="1" noChangeArrowheads="1"/>
            </p:cNvPicPr>
            <p:nvPr/>
          </p:nvPicPr>
          <p:blipFill>
            <a:blip r:embed="rId4" cstate="print"/>
            <a:srcRect/>
            <a:stretch>
              <a:fillRect/>
            </a:stretch>
          </p:blipFill>
          <p:spPr bwMode="auto">
            <a:xfrm>
              <a:off x="5290893" y="4194048"/>
              <a:ext cx="1080120" cy="480998"/>
            </a:xfrm>
            <a:prstGeom prst="rect">
              <a:avLst/>
            </a:prstGeom>
            <a:noFill/>
            <a:ln w="9525">
              <a:noFill/>
              <a:miter lim="800000"/>
              <a:headEnd/>
              <a:tailEnd/>
            </a:ln>
          </p:spPr>
        </p:pic>
        <p:pic>
          <p:nvPicPr>
            <p:cNvPr id="20" name="Picture 14" descr="IVE"/>
            <p:cNvPicPr>
              <a:picLocks noChangeAspect="1" noChangeArrowheads="1"/>
            </p:cNvPicPr>
            <p:nvPr/>
          </p:nvPicPr>
          <p:blipFill>
            <a:blip r:embed="rId5" cstate="print"/>
            <a:srcRect/>
            <a:stretch>
              <a:fillRect/>
            </a:stretch>
          </p:blipFill>
          <p:spPr bwMode="auto">
            <a:xfrm>
              <a:off x="4076759" y="4913534"/>
              <a:ext cx="732820" cy="307886"/>
            </a:xfrm>
            <a:prstGeom prst="rect">
              <a:avLst/>
            </a:prstGeom>
            <a:noFill/>
            <a:ln w="9525">
              <a:noFill/>
              <a:miter lim="800000"/>
              <a:headEnd/>
              <a:tailEnd/>
            </a:ln>
          </p:spPr>
        </p:pic>
        <p:pic>
          <p:nvPicPr>
            <p:cNvPr id="21" name="Picture 16" descr="香港中文大學網站"/>
            <p:cNvPicPr>
              <a:picLocks noChangeAspect="1" noChangeArrowheads="1"/>
            </p:cNvPicPr>
            <p:nvPr/>
          </p:nvPicPr>
          <p:blipFill>
            <a:blip r:embed="rId6" cstate="print"/>
            <a:srcRect/>
            <a:stretch>
              <a:fillRect/>
            </a:stretch>
          </p:blipFill>
          <p:spPr bwMode="auto">
            <a:xfrm>
              <a:off x="5200957" y="4823598"/>
              <a:ext cx="1884637" cy="546223"/>
            </a:xfrm>
            <a:prstGeom prst="rect">
              <a:avLst/>
            </a:prstGeom>
            <a:noFill/>
            <a:ln w="9525">
              <a:noFill/>
              <a:miter lim="800000"/>
              <a:headEnd/>
              <a:tailEnd/>
            </a:ln>
          </p:spPr>
        </p:pic>
        <p:pic>
          <p:nvPicPr>
            <p:cNvPr id="22" name="Picture 18" descr="https://www.ied.edu.hk/web/images/logo.jpg"/>
            <p:cNvPicPr>
              <a:picLocks noChangeAspect="1" noChangeArrowheads="1"/>
            </p:cNvPicPr>
            <p:nvPr/>
          </p:nvPicPr>
          <p:blipFill>
            <a:blip r:embed="rId7" cstate="print"/>
            <a:srcRect/>
            <a:stretch>
              <a:fillRect/>
            </a:stretch>
          </p:blipFill>
          <p:spPr bwMode="auto">
            <a:xfrm>
              <a:off x="7224512" y="4868566"/>
              <a:ext cx="1116194" cy="390160"/>
            </a:xfrm>
            <a:prstGeom prst="rect">
              <a:avLst/>
            </a:prstGeom>
            <a:noFill/>
            <a:ln w="9525">
              <a:noFill/>
              <a:miter lim="800000"/>
              <a:headEnd/>
              <a:tailEnd/>
            </a:ln>
          </p:spPr>
        </p:pic>
        <p:pic>
          <p:nvPicPr>
            <p:cNvPr id="23" name="Picture 20" descr="The Hong Kong Polytechnic University"/>
            <p:cNvPicPr>
              <a:picLocks noChangeAspect="1" noChangeArrowheads="1"/>
            </p:cNvPicPr>
            <p:nvPr/>
          </p:nvPicPr>
          <p:blipFill>
            <a:blip r:embed="rId8" cstate="print"/>
            <a:srcRect/>
            <a:stretch>
              <a:fillRect/>
            </a:stretch>
          </p:blipFill>
          <p:spPr bwMode="auto">
            <a:xfrm>
              <a:off x="4391535" y="5408181"/>
              <a:ext cx="1647149" cy="379980"/>
            </a:xfrm>
            <a:prstGeom prst="rect">
              <a:avLst/>
            </a:prstGeom>
            <a:noFill/>
            <a:ln w="9525">
              <a:noFill/>
              <a:miter lim="800000"/>
              <a:headEnd/>
              <a:tailEnd/>
            </a:ln>
          </p:spPr>
        </p:pic>
        <p:pic>
          <p:nvPicPr>
            <p:cNvPr id="24" name="Picture 22" descr="The Hong Kong University of Science &amp; Technology"/>
            <p:cNvPicPr>
              <a:picLocks noChangeAspect="1" noChangeArrowheads="1"/>
            </p:cNvPicPr>
            <p:nvPr/>
          </p:nvPicPr>
          <p:blipFill>
            <a:blip r:embed="rId9" cstate="print"/>
            <a:srcRect/>
            <a:stretch>
              <a:fillRect/>
            </a:stretch>
          </p:blipFill>
          <p:spPr bwMode="auto">
            <a:xfrm>
              <a:off x="6325154" y="5363213"/>
              <a:ext cx="1893119" cy="461405"/>
            </a:xfrm>
            <a:prstGeom prst="rect">
              <a:avLst/>
            </a:prstGeom>
            <a:noFill/>
            <a:ln w="9525">
              <a:noFill/>
              <a:miter lim="800000"/>
              <a:headEnd/>
              <a:tailEnd/>
            </a:ln>
          </p:spPr>
        </p:pic>
        <p:pic>
          <p:nvPicPr>
            <p:cNvPr id="25" name="Picture 24" descr="The Open University of Hong Kong"/>
            <p:cNvPicPr>
              <a:picLocks noChangeAspect="1" noChangeArrowheads="1"/>
            </p:cNvPicPr>
            <p:nvPr/>
          </p:nvPicPr>
          <p:blipFill>
            <a:blip r:embed="rId10" cstate="print"/>
            <a:srcRect/>
            <a:stretch>
              <a:fillRect/>
            </a:stretch>
          </p:blipFill>
          <p:spPr bwMode="auto">
            <a:xfrm>
              <a:off x="3851920" y="5947796"/>
              <a:ext cx="1437651" cy="407971"/>
            </a:xfrm>
            <a:prstGeom prst="rect">
              <a:avLst/>
            </a:prstGeom>
            <a:noFill/>
            <a:ln w="9525">
              <a:noFill/>
              <a:miter lim="800000"/>
              <a:headEnd/>
              <a:tailEnd/>
            </a:ln>
          </p:spPr>
        </p:pic>
        <p:pic>
          <p:nvPicPr>
            <p:cNvPr id="35" name="Picture 26" descr="The University of Hong Kong"/>
            <p:cNvPicPr>
              <a:picLocks noChangeAspect="1" noChangeArrowheads="1"/>
            </p:cNvPicPr>
            <p:nvPr/>
          </p:nvPicPr>
          <p:blipFill>
            <a:blip r:embed="rId11" cstate="print"/>
            <a:srcRect/>
            <a:stretch>
              <a:fillRect/>
            </a:stretch>
          </p:blipFill>
          <p:spPr bwMode="auto">
            <a:xfrm>
              <a:off x="5245925" y="5992764"/>
              <a:ext cx="1872208" cy="355045"/>
            </a:xfrm>
            <a:prstGeom prst="rect">
              <a:avLst/>
            </a:prstGeom>
            <a:noFill/>
            <a:ln w="9525">
              <a:noFill/>
              <a:miter lim="800000"/>
              <a:headEnd/>
              <a:tailEnd/>
            </a:ln>
          </p:spPr>
        </p:pic>
        <p:pic>
          <p:nvPicPr>
            <p:cNvPr id="36" name="Picture 28" descr="D:\Users\imysit\Documents\MyConnectFiles\ScreenCapture\imysit@ogcio.gov.hk\imysit@ogcio.gov.hk_20130606_152536.png"/>
            <p:cNvPicPr>
              <a:picLocks noChangeAspect="1" noChangeArrowheads="1"/>
            </p:cNvPicPr>
            <p:nvPr/>
          </p:nvPicPr>
          <p:blipFill>
            <a:blip r:embed="rId12" cstate="print"/>
            <a:srcRect/>
            <a:stretch>
              <a:fillRect/>
            </a:stretch>
          </p:blipFill>
          <p:spPr bwMode="auto">
            <a:xfrm>
              <a:off x="7211923" y="5947795"/>
              <a:ext cx="1361626" cy="479128"/>
            </a:xfrm>
            <a:prstGeom prst="rect">
              <a:avLst/>
            </a:prstGeom>
            <a:noFill/>
            <a:ln w="9525">
              <a:noFill/>
              <a:miter lim="800000"/>
              <a:headEnd/>
              <a:tailEnd/>
            </a:ln>
          </p:spPr>
        </p:pic>
        <p:pic>
          <p:nvPicPr>
            <p:cNvPr id="37" name="Picture 12" descr="Hong Kong Baptist University"/>
            <p:cNvPicPr>
              <a:picLocks noChangeAspect="1" noChangeArrowheads="1"/>
            </p:cNvPicPr>
            <p:nvPr/>
          </p:nvPicPr>
          <p:blipFill>
            <a:blip r:embed="rId13" cstate="print"/>
            <a:srcRect/>
            <a:stretch>
              <a:fillRect/>
            </a:stretch>
          </p:blipFill>
          <p:spPr bwMode="auto">
            <a:xfrm>
              <a:off x="6819801" y="4239016"/>
              <a:ext cx="1678445" cy="346501"/>
            </a:xfrm>
            <a:prstGeom prst="rect">
              <a:avLst/>
            </a:prstGeom>
            <a:noFill/>
            <a:ln w="9525">
              <a:noFill/>
              <a:miter lim="800000"/>
              <a:headEnd/>
              <a:tailEnd/>
            </a:ln>
          </p:spPr>
        </p:pic>
      </p:grpSp>
      <p:sp>
        <p:nvSpPr>
          <p:cNvPr id="39" name="矩形 38"/>
          <p:cNvSpPr/>
          <p:nvPr/>
        </p:nvSpPr>
        <p:spPr>
          <a:xfrm>
            <a:off x="612953" y="1496397"/>
            <a:ext cx="7199407" cy="523220"/>
          </a:xfrm>
          <a:prstGeom prst="rect">
            <a:avLst/>
          </a:prstGeom>
        </p:spPr>
        <p:txBody>
          <a:bodyPr wrap="none">
            <a:spAutoFit/>
          </a:bodyPr>
          <a:lstStyle/>
          <a:p>
            <a:pPr indent="-180975" algn="ctr">
              <a:spcBef>
                <a:spcPct val="0"/>
              </a:spcBef>
              <a:spcAft>
                <a:spcPts val="600"/>
              </a:spcAft>
              <a:defRPr/>
            </a:pPr>
            <a:r>
              <a:rPr lang="en-US" altLang="zh-TW" sz="2800" b="1" dirty="0" smtClean="0">
                <a:solidFill>
                  <a:schemeClr val="tx2">
                    <a:lumMod val="75000"/>
                  </a:schemeClr>
                </a:solidFill>
                <a:latin typeface="+mn-lt"/>
              </a:rPr>
              <a:t>Incorporate Web Accessibility into ICT curricula</a:t>
            </a:r>
            <a:endParaRPr lang="zh-TW" altLang="en-US" sz="2800" b="1" dirty="0">
              <a:solidFill>
                <a:schemeClr val="tx2">
                  <a:lumMod val="75000"/>
                </a:schemeClr>
              </a:solidFill>
              <a:latin typeface="+mn-lt"/>
            </a:endParaRPr>
          </a:p>
        </p:txBody>
      </p:sp>
      <p:sp>
        <p:nvSpPr>
          <p:cNvPr id="27" name="標題 1"/>
          <p:cNvSpPr txBox="1">
            <a:spLocks/>
          </p:cNvSpPr>
          <p:nvPr/>
        </p:nvSpPr>
        <p:spPr>
          <a:xfrm>
            <a:off x="0" y="341784"/>
            <a:ext cx="9144000" cy="1143000"/>
          </a:xfrm>
          <a:prstGeom prst="rect">
            <a:avLst/>
          </a:prstGeom>
        </p:spPr>
        <p:txBody>
          <a:bodyPr vert="horz" lIns="91440" tIns="45720" rIns="91440" bIns="45720" rtlCol="0" anchor="ctr">
            <a:normAutofit/>
          </a:bodyPr>
          <a:lstStyle/>
          <a:p>
            <a:pPr algn="ctr">
              <a:defRPr/>
            </a:pPr>
            <a:r>
              <a:rPr lang="en-US" altLang="zh-TW" sz="3000" b="1" u="sng" dirty="0" smtClean="0">
                <a:latin typeface="+mn-lt"/>
              </a:rPr>
              <a:t>Building Expertise</a:t>
            </a:r>
            <a:endParaRPr lang="zh-TW" altLang="en-US" sz="3000" b="1" u="sng" dirty="0" smtClean="0">
              <a:latin typeface="+mn-lt"/>
            </a:endParaRPr>
          </a:p>
        </p:txBody>
      </p:sp>
      <p:sp>
        <p:nvSpPr>
          <p:cNvPr id="26" name="矩形 25"/>
          <p:cNvSpPr/>
          <p:nvPr/>
        </p:nvSpPr>
        <p:spPr>
          <a:xfrm>
            <a:off x="2699792" y="692696"/>
            <a:ext cx="3960440" cy="576064"/>
          </a:xfrm>
          <a:prstGeom prst="rect">
            <a:avLst/>
          </a:prstGeom>
          <a:solidFill>
            <a:schemeClr val="accent2"/>
          </a:solidFill>
          <a:ln>
            <a:solidFill>
              <a:schemeClr val="accent6">
                <a:lumMod val="50000"/>
              </a:schemeClr>
            </a:solidFill>
          </a:ln>
          <a:effectLst/>
          <a:scene3d>
            <a:camera prst="orthographicFront" fov="0">
              <a:rot lat="0" lon="0" rev="0"/>
            </a:camera>
            <a:lightRig rig="threePt" dir="t">
              <a:rot lat="0" lon="0" rev="1800000"/>
            </a:lightRig>
          </a:scene3d>
          <a:sp3d prstMaterial="matte">
            <a:bevelT w="101600" h="38100"/>
          </a:sp3d>
        </p:spPr>
        <p:style>
          <a:lnRef idx="0">
            <a:schemeClr val="accent6"/>
          </a:lnRef>
          <a:fillRef idx="3">
            <a:schemeClr val="accent6"/>
          </a:fillRef>
          <a:effectRef idx="3">
            <a:schemeClr val="accent6"/>
          </a:effectRef>
          <a:fontRef idx="minor">
            <a:schemeClr val="lt1"/>
          </a:fontRef>
        </p:style>
        <p:txBody>
          <a:bodyPr anchor="ctr"/>
          <a:lstStyle/>
          <a:p>
            <a:pPr algn="ctr">
              <a:lnSpc>
                <a:spcPts val="2500"/>
              </a:lnSpc>
              <a:defRPr/>
            </a:pPr>
            <a:r>
              <a:rPr lang="en-US" altLang="zh-TW" sz="3200" b="1" dirty="0" smtClean="0">
                <a:solidFill>
                  <a:schemeClr val="tx1"/>
                </a:solidFill>
              </a:rPr>
              <a:t>Building Expertise</a:t>
            </a:r>
            <a:endParaRPr lang="zh-TW" altLang="en-US" sz="3200" b="1" dirty="0" smtClean="0">
              <a:solidFill>
                <a:schemeClr val="tx1"/>
              </a:solidFill>
            </a:endParaRPr>
          </a:p>
        </p:txBody>
      </p:sp>
      <p:sp>
        <p:nvSpPr>
          <p:cNvPr id="29" name="矩形 28"/>
          <p:cNvSpPr/>
          <p:nvPr/>
        </p:nvSpPr>
        <p:spPr>
          <a:xfrm>
            <a:off x="1475656" y="99392"/>
            <a:ext cx="6264696" cy="548680"/>
          </a:xfrm>
          <a:prstGeom prst="rect">
            <a:avLst/>
          </a:prstGeom>
          <a:solidFill>
            <a:schemeClr val="accent3">
              <a:lumMod val="20000"/>
              <a:lumOff val="80000"/>
            </a:schemeClr>
          </a:solidFill>
          <a:ln w="63500" cmpd="dbl">
            <a:solidFill>
              <a:srgbClr val="92D050"/>
            </a:solidFill>
          </a:ln>
        </p:spPr>
        <p:style>
          <a:lnRef idx="2">
            <a:schemeClr val="accent3"/>
          </a:lnRef>
          <a:fillRef idx="1">
            <a:schemeClr val="lt1"/>
          </a:fillRef>
          <a:effectRef idx="0">
            <a:schemeClr val="accent3"/>
          </a:effectRef>
          <a:fontRef idx="minor">
            <a:schemeClr val="dk1"/>
          </a:fontRef>
        </p:style>
        <p:txBody>
          <a:bodyPr anchor="ctr"/>
          <a:lstStyle/>
          <a:p>
            <a:pPr algn="ctr">
              <a:spcBef>
                <a:spcPts val="1200"/>
              </a:spcBef>
              <a:defRPr/>
            </a:pPr>
            <a:r>
              <a:rPr lang="en-US" altLang="zh-TW" sz="3200" b="1" dirty="0" smtClean="0">
                <a:solidFill>
                  <a:schemeClr val="tx1"/>
                </a:solidFill>
              </a:rPr>
              <a:t>Web Accessibility Campaign</a:t>
            </a:r>
            <a:endParaRPr lang="zh-TW" altLang="en-US" sz="3200" b="1" dirty="0" smtClean="0">
              <a:solidFill>
                <a:schemeClr val="tx1"/>
              </a:solidFill>
            </a:endParaRPr>
          </a:p>
        </p:txBody>
      </p:sp>
      <p:sp>
        <p:nvSpPr>
          <p:cNvPr id="30" name="投影片編號版面配置區 1"/>
          <p:cNvSpPr>
            <a:spLocks noGrp="1"/>
          </p:cNvSpPr>
          <p:nvPr>
            <p:ph type="sldNum" sz="quarter" idx="11"/>
          </p:nvPr>
        </p:nvSpPr>
        <p:spPr>
          <a:xfrm>
            <a:off x="8676456" y="6356350"/>
            <a:ext cx="514350" cy="365125"/>
          </a:xfrm>
          <a:prstGeom prst="rect">
            <a:avLst/>
          </a:prstGeom>
        </p:spPr>
        <p:txBody>
          <a:bodyPr/>
          <a:lstStyle/>
          <a:p>
            <a:pPr>
              <a:defRPr/>
            </a:pPr>
            <a:fld id="{32A0346B-5880-4BB3-9CDB-49753F8311B4}" type="slidenum">
              <a:rPr lang="zh-TW" altLang="en-US" smtClean="0">
                <a:latin typeface="+mn-lt"/>
              </a:rPr>
              <a:pPr>
                <a:defRPr/>
              </a:pPr>
              <a:t>43</a:t>
            </a:fld>
            <a:endParaRPr lang="zh-TW" altLang="en-US" dirty="0">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0" y="413792"/>
            <a:ext cx="9144000" cy="1143000"/>
          </a:xfrm>
          <a:prstGeom prst="rect">
            <a:avLst/>
          </a:prstGeom>
        </p:spPr>
        <p:txBody>
          <a:bodyPr vert="horz" lIns="91440" tIns="45720" rIns="91440" bIns="45720" rtlCol="0" anchor="ctr">
            <a:normAutofit/>
          </a:bodyPr>
          <a:lstStyle/>
          <a:p>
            <a:pPr algn="ctr">
              <a:defRPr/>
            </a:pPr>
            <a:r>
              <a:rPr lang="en-US" altLang="zh-TW" sz="3000" b="1" u="sng" dirty="0" smtClean="0">
                <a:latin typeface="+mn-lt"/>
              </a:rPr>
              <a:t>Encouraging Adoption</a:t>
            </a:r>
            <a:endParaRPr lang="zh-TW" altLang="en-US" sz="3000" b="1" u="sng" dirty="0" smtClean="0">
              <a:latin typeface="+mn-lt"/>
            </a:endParaRPr>
          </a:p>
        </p:txBody>
      </p:sp>
      <p:pic>
        <p:nvPicPr>
          <p:cNvPr id="21" name="圖片 20" descr="tick-effect-gold-17-10.gif"/>
          <p:cNvPicPr>
            <a:picLocks noChangeAspect="1"/>
          </p:cNvPicPr>
          <p:nvPr/>
        </p:nvPicPr>
        <p:blipFill>
          <a:blip r:embed="rId3" cstate="print"/>
          <a:stretch>
            <a:fillRect/>
          </a:stretch>
        </p:blipFill>
        <p:spPr>
          <a:xfrm>
            <a:off x="827584" y="2492896"/>
            <a:ext cx="3429000" cy="1733550"/>
          </a:xfrm>
          <a:prstGeom prst="rect">
            <a:avLst/>
          </a:prstGeom>
        </p:spPr>
      </p:pic>
      <p:sp>
        <p:nvSpPr>
          <p:cNvPr id="9" name="矩形 8"/>
          <p:cNvSpPr/>
          <p:nvPr/>
        </p:nvSpPr>
        <p:spPr>
          <a:xfrm>
            <a:off x="755576" y="1548081"/>
            <a:ext cx="5876352" cy="523220"/>
          </a:xfrm>
          <a:prstGeom prst="rect">
            <a:avLst/>
          </a:prstGeom>
        </p:spPr>
        <p:txBody>
          <a:bodyPr wrap="none">
            <a:spAutoFit/>
          </a:bodyPr>
          <a:lstStyle/>
          <a:p>
            <a:pPr lvl="0" indent="-180975" algn="ctr">
              <a:spcBef>
                <a:spcPct val="0"/>
              </a:spcBef>
              <a:spcAft>
                <a:spcPts val="600"/>
              </a:spcAft>
              <a:defRPr/>
            </a:pPr>
            <a:r>
              <a:rPr lang="en-US" altLang="zh-TW" sz="2800" b="1" dirty="0" smtClean="0">
                <a:solidFill>
                  <a:schemeClr val="tx2">
                    <a:lumMod val="75000"/>
                  </a:schemeClr>
                </a:solidFill>
                <a:latin typeface="+mn-lt"/>
              </a:rPr>
              <a:t>Web Accessibility Recognition Scheme</a:t>
            </a:r>
            <a:endParaRPr lang="zh-TW" altLang="en-US" sz="2800" b="1" dirty="0" smtClean="0">
              <a:solidFill>
                <a:schemeClr val="tx2">
                  <a:lumMod val="75000"/>
                </a:schemeClr>
              </a:solidFill>
              <a:latin typeface="+mn-lt"/>
            </a:endParaRPr>
          </a:p>
        </p:txBody>
      </p:sp>
      <p:sp>
        <p:nvSpPr>
          <p:cNvPr id="15" name="矩形 14"/>
          <p:cNvSpPr/>
          <p:nvPr/>
        </p:nvSpPr>
        <p:spPr>
          <a:xfrm>
            <a:off x="4499993" y="2323033"/>
            <a:ext cx="4392488" cy="3770263"/>
          </a:xfrm>
          <a:prstGeom prst="rect">
            <a:avLst/>
          </a:prstGeom>
        </p:spPr>
        <p:txBody>
          <a:bodyPr wrap="square">
            <a:spAutoFit/>
          </a:bodyPr>
          <a:lstStyle/>
          <a:p>
            <a:pPr marL="450850" indent="-450850">
              <a:buClr>
                <a:srgbClr val="00823B"/>
              </a:buClr>
              <a:buSzPct val="92000"/>
              <a:buFont typeface="Arial" pitchFamily="34" charset="0"/>
              <a:buChar char="•"/>
              <a:tabLst>
                <a:tab pos="450850" algn="l"/>
              </a:tabLst>
            </a:pPr>
            <a:r>
              <a:rPr lang="en-US" altLang="zh-TW" sz="2800" dirty="0" smtClean="0">
                <a:latin typeface="+mn-lt"/>
              </a:rPr>
              <a:t>Reference to International standard</a:t>
            </a:r>
          </a:p>
          <a:p>
            <a:pPr marL="450850" indent="-450850">
              <a:spcBef>
                <a:spcPts val="600"/>
              </a:spcBef>
              <a:buClr>
                <a:srgbClr val="00823B"/>
              </a:buClr>
              <a:buSzPct val="92000"/>
              <a:buFont typeface="Arial" pitchFamily="34" charset="0"/>
              <a:buChar char="•"/>
              <a:tabLst>
                <a:tab pos="450850" algn="l"/>
              </a:tabLst>
            </a:pPr>
            <a:r>
              <a:rPr lang="en-US" altLang="zh-TW" sz="2800" dirty="0" smtClean="0">
                <a:latin typeface="+mn-lt"/>
              </a:rPr>
              <a:t>Verified by persons with disabilities</a:t>
            </a:r>
          </a:p>
          <a:p>
            <a:pPr marL="450850" indent="-450850">
              <a:spcBef>
                <a:spcPts val="600"/>
              </a:spcBef>
              <a:buClr>
                <a:srgbClr val="00823B"/>
              </a:buClr>
              <a:buSzPct val="92000"/>
              <a:buFont typeface="Arial" pitchFamily="34" charset="0"/>
              <a:buChar char="•"/>
              <a:tabLst>
                <a:tab pos="450850" algn="l"/>
              </a:tabLst>
            </a:pPr>
            <a:r>
              <a:rPr lang="en-US" altLang="zh-TW" sz="2800" dirty="0" smtClean="0">
                <a:latin typeface="+mn-lt"/>
              </a:rPr>
              <a:t>Free assessment and advisory services</a:t>
            </a:r>
          </a:p>
          <a:p>
            <a:pPr marL="450850" indent="-450850">
              <a:spcBef>
                <a:spcPts val="600"/>
              </a:spcBef>
              <a:buClr>
                <a:srgbClr val="00823B"/>
              </a:buClr>
              <a:buSzPct val="92000"/>
              <a:buFont typeface="Arial" pitchFamily="34" charset="0"/>
              <a:buChar char="•"/>
              <a:tabLst>
                <a:tab pos="450850" algn="l"/>
              </a:tabLst>
            </a:pPr>
            <a:r>
              <a:rPr lang="en-US" altLang="zh-TW" sz="2800" dirty="0" smtClean="0">
                <a:latin typeface="+mn-lt"/>
              </a:rPr>
              <a:t>Webforall accreditation logos</a:t>
            </a:r>
            <a:endParaRPr lang="zh-TW" altLang="en-US" sz="2800" dirty="0" smtClean="0">
              <a:latin typeface="+mn-lt"/>
            </a:endParaRPr>
          </a:p>
        </p:txBody>
      </p:sp>
      <p:sp>
        <p:nvSpPr>
          <p:cNvPr id="7" name="矩形 6"/>
          <p:cNvSpPr/>
          <p:nvPr/>
        </p:nvSpPr>
        <p:spPr>
          <a:xfrm>
            <a:off x="2627784" y="692696"/>
            <a:ext cx="3960440" cy="648072"/>
          </a:xfrm>
          <a:prstGeom prst="rect">
            <a:avLst/>
          </a:prstGeom>
          <a:solidFill>
            <a:srgbClr val="31859C"/>
          </a:solidFill>
          <a:ln>
            <a:solidFill>
              <a:schemeClr val="tx2">
                <a:lumMod val="50000"/>
              </a:schemeClr>
            </a:solidFill>
          </a:ln>
          <a:effectLst/>
          <a:scene3d>
            <a:camera prst="orthographicFront" fov="0">
              <a:rot lat="0" lon="0" rev="0"/>
            </a:camera>
            <a:lightRig rig="threePt" dir="t">
              <a:rot lat="0" lon="0" rev="1800000"/>
            </a:lightRig>
          </a:scene3d>
          <a:sp3d prstMaterial="matte">
            <a:bevelT w="165100" h="38100"/>
          </a:sp3d>
        </p:spPr>
        <p:style>
          <a:lnRef idx="0">
            <a:schemeClr val="accent5"/>
          </a:lnRef>
          <a:fillRef idx="3">
            <a:schemeClr val="accent5"/>
          </a:fillRef>
          <a:effectRef idx="3">
            <a:schemeClr val="accent5"/>
          </a:effectRef>
          <a:fontRef idx="minor">
            <a:schemeClr val="lt1"/>
          </a:fontRef>
        </p:style>
        <p:txBody>
          <a:bodyPr anchor="ctr"/>
          <a:lstStyle/>
          <a:p>
            <a:pPr algn="ctr">
              <a:lnSpc>
                <a:spcPts val="2500"/>
              </a:lnSpc>
              <a:defRPr/>
            </a:pPr>
            <a:r>
              <a:rPr lang="en-US" altLang="zh-TW" sz="3200" b="1" dirty="0" smtClean="0">
                <a:solidFill>
                  <a:schemeClr val="tx1"/>
                </a:solidFill>
              </a:rPr>
              <a:t>Encouraging Adoption</a:t>
            </a:r>
            <a:endParaRPr lang="zh-TW" altLang="en-US" sz="3200" b="1" dirty="0" smtClean="0">
              <a:solidFill>
                <a:schemeClr val="tx1"/>
              </a:solidFill>
            </a:endParaRPr>
          </a:p>
        </p:txBody>
      </p:sp>
      <p:sp>
        <p:nvSpPr>
          <p:cNvPr id="10" name="矩形 9"/>
          <p:cNvSpPr/>
          <p:nvPr/>
        </p:nvSpPr>
        <p:spPr>
          <a:xfrm>
            <a:off x="1475656" y="99392"/>
            <a:ext cx="6264696" cy="548680"/>
          </a:xfrm>
          <a:prstGeom prst="rect">
            <a:avLst/>
          </a:prstGeom>
          <a:solidFill>
            <a:schemeClr val="accent3">
              <a:lumMod val="20000"/>
              <a:lumOff val="80000"/>
            </a:schemeClr>
          </a:solidFill>
          <a:ln w="63500" cmpd="dbl">
            <a:solidFill>
              <a:srgbClr val="92D050"/>
            </a:solidFill>
          </a:ln>
        </p:spPr>
        <p:style>
          <a:lnRef idx="2">
            <a:schemeClr val="accent3"/>
          </a:lnRef>
          <a:fillRef idx="1">
            <a:schemeClr val="lt1"/>
          </a:fillRef>
          <a:effectRef idx="0">
            <a:schemeClr val="accent3"/>
          </a:effectRef>
          <a:fontRef idx="minor">
            <a:schemeClr val="dk1"/>
          </a:fontRef>
        </p:style>
        <p:txBody>
          <a:bodyPr anchor="ctr"/>
          <a:lstStyle/>
          <a:p>
            <a:pPr algn="ctr">
              <a:spcBef>
                <a:spcPts val="1200"/>
              </a:spcBef>
              <a:defRPr/>
            </a:pPr>
            <a:r>
              <a:rPr lang="en-US" altLang="zh-TW" sz="3200" b="1" dirty="0" smtClean="0">
                <a:solidFill>
                  <a:schemeClr val="tx1"/>
                </a:solidFill>
              </a:rPr>
              <a:t>Web Accessibility Campaign</a:t>
            </a:r>
            <a:endParaRPr lang="zh-TW" altLang="en-US" sz="3200" b="1" dirty="0" smtClean="0">
              <a:solidFill>
                <a:schemeClr val="tx1"/>
              </a:solidFill>
            </a:endParaRPr>
          </a:p>
        </p:txBody>
      </p:sp>
      <p:sp>
        <p:nvSpPr>
          <p:cNvPr id="11" name="投影片編號版面配置區 1"/>
          <p:cNvSpPr>
            <a:spLocks noGrp="1"/>
          </p:cNvSpPr>
          <p:nvPr>
            <p:ph type="sldNum" sz="quarter" idx="10"/>
          </p:nvPr>
        </p:nvSpPr>
        <p:spPr>
          <a:xfrm>
            <a:off x="8676456" y="6356350"/>
            <a:ext cx="514350" cy="365125"/>
          </a:xfrm>
          <a:prstGeom prst="rect">
            <a:avLst/>
          </a:prstGeom>
        </p:spPr>
        <p:txBody>
          <a:bodyPr/>
          <a:lstStyle/>
          <a:p>
            <a:pPr>
              <a:defRPr/>
            </a:pPr>
            <a:fld id="{32A0346B-5880-4BB3-9CDB-49753F8311B4}" type="slidenum">
              <a:rPr lang="zh-TW" altLang="en-US" smtClean="0">
                <a:latin typeface="+mn-lt"/>
              </a:rPr>
              <a:pPr>
                <a:defRPr/>
              </a:pPr>
              <a:t>44</a:t>
            </a:fld>
            <a:endParaRPr lang="zh-TW" altLang="en-US" dirty="0">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755650" y="274638"/>
            <a:ext cx="7920038" cy="1143000"/>
          </a:xfrm>
          <a:prstGeom prst="rect">
            <a:avLst/>
          </a:prstGeom>
          <a:noFill/>
          <a:ln w="9525">
            <a:noFill/>
            <a:miter lim="800000"/>
            <a:headEnd/>
            <a:tailEnd/>
          </a:ln>
        </p:spPr>
        <p:txBody>
          <a:bodyPr anchor="ctr"/>
          <a:lstStyle/>
          <a:p>
            <a:pPr eaLnBrk="0" hangingPunct="0">
              <a:defRPr/>
            </a:pPr>
            <a:r>
              <a:rPr kumimoji="0" lang="en-AU" altLang="zh-TW" sz="3800" b="1" dirty="0" smtClean="0">
                <a:latin typeface="+mj-lt"/>
                <a:ea typeface="+mj-ea"/>
                <a:cs typeface="+mj-cs"/>
              </a:rPr>
              <a:t>Agenda</a:t>
            </a:r>
            <a:endParaRPr kumimoji="0" lang="en-AU" altLang="zh-TW" sz="3800" b="1" dirty="0">
              <a:latin typeface="+mj-lt"/>
              <a:ea typeface="+mj-ea"/>
              <a:cs typeface="+mj-cs"/>
            </a:endParaRPr>
          </a:p>
        </p:txBody>
      </p:sp>
      <p:sp>
        <p:nvSpPr>
          <p:cNvPr id="6" name="Content Placeholder 2"/>
          <p:cNvSpPr txBox="1">
            <a:spLocks/>
          </p:cNvSpPr>
          <p:nvPr/>
        </p:nvSpPr>
        <p:spPr bwMode="auto">
          <a:xfrm>
            <a:off x="755650" y="1600200"/>
            <a:ext cx="8388350" cy="2620963"/>
          </a:xfrm>
          <a:prstGeom prst="rect">
            <a:avLst/>
          </a:prstGeom>
          <a:noFill/>
          <a:ln w="9525">
            <a:noFill/>
            <a:miter lim="800000"/>
            <a:headEnd/>
            <a:tailEnd/>
          </a:ln>
        </p:spPr>
        <p:txBody>
          <a:bodyPr/>
          <a:lstStyle/>
          <a:p>
            <a:pPr marL="514350" indent="-514350" eaLnBrk="0" hangingPunct="0">
              <a:spcBef>
                <a:spcPts val="2400"/>
              </a:spcBef>
              <a:buClr>
                <a:srgbClr val="386A42"/>
              </a:buClr>
              <a:buFont typeface="+mj-lt"/>
              <a:buAutoNum type="arabicPeriod"/>
              <a:defRPr/>
            </a:pPr>
            <a:r>
              <a:rPr kumimoji="0" lang="en-AU" altLang="zh-TW" sz="3200" b="1" dirty="0" smtClean="0">
                <a:solidFill>
                  <a:schemeClr val="bg1">
                    <a:lumMod val="50000"/>
                  </a:schemeClr>
                </a:solidFill>
                <a:latin typeface="+mj-lt"/>
              </a:rPr>
              <a:t>What is and Why Web Accessibility?</a:t>
            </a:r>
          </a:p>
          <a:p>
            <a:pPr marL="514350" indent="-514350" eaLnBrk="0" hangingPunct="0">
              <a:spcBef>
                <a:spcPts val="2400"/>
              </a:spcBef>
              <a:buClr>
                <a:srgbClr val="386A42"/>
              </a:buClr>
              <a:buFont typeface="+mj-lt"/>
              <a:buAutoNum type="arabicPeriod"/>
              <a:defRPr/>
            </a:pPr>
            <a:r>
              <a:rPr kumimoji="0" lang="en-AU" altLang="zh-TW" sz="3200" b="1" dirty="0" smtClean="0">
                <a:solidFill>
                  <a:schemeClr val="bg1">
                    <a:lumMod val="50000"/>
                  </a:schemeClr>
                </a:solidFill>
                <a:latin typeface="+mj-lt"/>
              </a:rPr>
              <a:t>International Standards &amp; Broad Principles</a:t>
            </a:r>
          </a:p>
          <a:p>
            <a:pPr marL="514350" indent="-514350" eaLnBrk="0" hangingPunct="0">
              <a:spcBef>
                <a:spcPts val="2400"/>
              </a:spcBef>
              <a:buClr>
                <a:srgbClr val="386A42"/>
              </a:buClr>
              <a:buFont typeface="+mj-lt"/>
              <a:buAutoNum type="arabicPeriod"/>
              <a:defRPr/>
            </a:pPr>
            <a:r>
              <a:rPr kumimoji="0" lang="en-AU" altLang="zh-TW" sz="3200" b="1" dirty="0" smtClean="0">
                <a:solidFill>
                  <a:schemeClr val="bg1">
                    <a:lumMod val="50000"/>
                  </a:schemeClr>
                </a:solidFill>
                <a:latin typeface="+mj-lt"/>
              </a:rPr>
              <a:t>Web Accessibility Campaign</a:t>
            </a:r>
          </a:p>
          <a:p>
            <a:pPr marL="514350" indent="-514350" eaLnBrk="0" hangingPunct="0">
              <a:spcBef>
                <a:spcPts val="2400"/>
              </a:spcBef>
              <a:buClr>
                <a:srgbClr val="386A42"/>
              </a:buClr>
              <a:buFont typeface="+mj-lt"/>
              <a:buAutoNum type="arabicPeriod"/>
              <a:defRPr/>
            </a:pPr>
            <a:r>
              <a:rPr kumimoji="0" lang="en-AU" altLang="zh-TW" sz="3200" b="1" dirty="0" smtClean="0">
                <a:latin typeface="+mj-lt"/>
              </a:rPr>
              <a:t>Web Accessibility Recognition Scheme</a:t>
            </a:r>
          </a:p>
          <a:p>
            <a:pPr marL="342900" indent="-342900" eaLnBrk="0" hangingPunct="0">
              <a:spcBef>
                <a:spcPct val="20000"/>
              </a:spcBef>
              <a:buClr>
                <a:srgbClr val="386A42"/>
              </a:buClr>
              <a:buFont typeface="Arial" charset="0"/>
              <a:buChar char="•"/>
              <a:defRPr/>
            </a:pPr>
            <a:endParaRPr kumimoji="0" lang="en-AU" altLang="zh-TW" sz="3200" dirty="0">
              <a:latin typeface="+mj-lt"/>
              <a:ea typeface="+mn-ea"/>
            </a:endParaRPr>
          </a:p>
        </p:txBody>
      </p:sp>
      <p:sp>
        <p:nvSpPr>
          <p:cNvPr id="5"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n-lt"/>
              </a:rPr>
              <a:pPr>
                <a:defRPr/>
              </a:pPr>
              <a:t>45</a:t>
            </a:fld>
            <a:endParaRPr lang="zh-TW" altLang="en-US" dirty="0">
              <a:latin typeface="+mn-lt"/>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827584" y="1340768"/>
            <a:ext cx="7560840" cy="3384376"/>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p:nvSpPr>
        <p:spPr>
          <a:xfrm>
            <a:off x="683568" y="1484784"/>
            <a:ext cx="7560840" cy="3384376"/>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144016" y="4869160"/>
            <a:ext cx="6804248" cy="892552"/>
          </a:xfrm>
          <a:prstGeom prst="rect">
            <a:avLst/>
          </a:prstGeom>
        </p:spPr>
        <p:txBody>
          <a:bodyPr wrap="square">
            <a:spAutoFit/>
          </a:bodyPr>
          <a:lstStyle/>
          <a:p>
            <a:pPr algn="ctr"/>
            <a:r>
              <a:rPr lang="en-US" altLang="zh-TW" sz="2600" b="1" dirty="0" smtClean="0">
                <a:solidFill>
                  <a:srgbClr val="002060"/>
                </a:solidFill>
                <a:latin typeface="+mn-lt"/>
              </a:rPr>
              <a:t>44</a:t>
            </a:r>
            <a:r>
              <a:rPr lang="zh-TW" altLang="en-US" sz="2600" b="1" dirty="0" smtClean="0">
                <a:solidFill>
                  <a:srgbClr val="002060"/>
                </a:solidFill>
                <a:latin typeface="+mn-lt"/>
              </a:rPr>
              <a:t> </a:t>
            </a:r>
            <a:r>
              <a:rPr lang="en-US" altLang="zh-TW" sz="2600" b="1" dirty="0" smtClean="0">
                <a:solidFill>
                  <a:srgbClr val="002060"/>
                </a:solidFill>
                <a:latin typeface="+mn-lt"/>
              </a:rPr>
              <a:t>Gold Awards and 26</a:t>
            </a:r>
            <a:r>
              <a:rPr lang="zh-TW" altLang="en-US" sz="2600" b="1" dirty="0" smtClean="0">
                <a:solidFill>
                  <a:srgbClr val="002060"/>
                </a:solidFill>
                <a:latin typeface="+mn-lt"/>
              </a:rPr>
              <a:t> </a:t>
            </a:r>
            <a:r>
              <a:rPr lang="en-US" altLang="zh-TW" sz="2600" b="1" dirty="0" smtClean="0">
                <a:solidFill>
                  <a:srgbClr val="002060"/>
                </a:solidFill>
                <a:latin typeface="+mn-lt"/>
              </a:rPr>
              <a:t>Silver Awards</a:t>
            </a:r>
            <a:endParaRPr lang="zh-TW" altLang="en-US" sz="2600" dirty="0" smtClean="0">
              <a:latin typeface="+mn-lt"/>
            </a:endParaRPr>
          </a:p>
          <a:p>
            <a:pPr algn="ctr"/>
            <a:endParaRPr lang="zh-TW" altLang="en-US" sz="2600" dirty="0">
              <a:latin typeface="+mn-lt"/>
            </a:endParaRPr>
          </a:p>
        </p:txBody>
      </p:sp>
      <p:pic>
        <p:nvPicPr>
          <p:cNvPr id="33" name="Picture 36" descr="City University of Hong Kong"/>
          <p:cNvPicPr>
            <a:picLocks noChangeAspect="1" noChangeArrowheads="1"/>
          </p:cNvPicPr>
          <p:nvPr/>
        </p:nvPicPr>
        <p:blipFill>
          <a:blip r:embed="rId3" cstate="print"/>
          <a:srcRect/>
          <a:stretch>
            <a:fillRect/>
          </a:stretch>
        </p:blipFill>
        <p:spPr bwMode="auto">
          <a:xfrm>
            <a:off x="4956026" y="2031504"/>
            <a:ext cx="1127414" cy="501073"/>
          </a:xfrm>
          <a:prstGeom prst="rect">
            <a:avLst/>
          </a:prstGeom>
          <a:noFill/>
        </p:spPr>
      </p:pic>
      <p:pic>
        <p:nvPicPr>
          <p:cNvPr id="37" name="Picture 44" descr="D:\Users\imysit\Documents\MyConnectFiles\ScreenCapture\imysit@ogcio.gov.hk\imysit@ogcio.gov.hk_20130219_175147.png"/>
          <p:cNvPicPr>
            <a:picLocks noChangeAspect="1" noChangeArrowheads="1"/>
          </p:cNvPicPr>
          <p:nvPr/>
        </p:nvPicPr>
        <p:blipFill>
          <a:blip r:embed="rId4" cstate="print"/>
          <a:srcRect/>
          <a:stretch>
            <a:fillRect/>
          </a:stretch>
        </p:blipFill>
        <p:spPr bwMode="auto">
          <a:xfrm>
            <a:off x="1043608" y="2060848"/>
            <a:ext cx="1337242" cy="715818"/>
          </a:xfrm>
          <a:prstGeom prst="rect">
            <a:avLst/>
          </a:prstGeom>
          <a:noFill/>
        </p:spPr>
      </p:pic>
      <p:grpSp>
        <p:nvGrpSpPr>
          <p:cNvPr id="2" name="群組 38"/>
          <p:cNvGrpSpPr/>
          <p:nvPr/>
        </p:nvGrpSpPr>
        <p:grpSpPr>
          <a:xfrm>
            <a:off x="5652120" y="3933056"/>
            <a:ext cx="2232248" cy="541151"/>
            <a:chOff x="3810000" y="5105400"/>
            <a:chExt cx="2819400" cy="685800"/>
          </a:xfrm>
        </p:grpSpPr>
        <p:pic>
          <p:nvPicPr>
            <p:cNvPr id="40" name="Picture 48" descr="http://www.mcor.swd.gov.hk/images/services/logo_29.jpg"/>
            <p:cNvPicPr>
              <a:picLocks noChangeAspect="1" noChangeArrowheads="1"/>
            </p:cNvPicPr>
            <p:nvPr/>
          </p:nvPicPr>
          <p:blipFill>
            <a:blip r:embed="rId5" cstate="print"/>
            <a:srcRect/>
            <a:stretch>
              <a:fillRect/>
            </a:stretch>
          </p:blipFill>
          <p:spPr bwMode="auto">
            <a:xfrm>
              <a:off x="3810000" y="5105400"/>
              <a:ext cx="630936" cy="685800"/>
            </a:xfrm>
            <a:prstGeom prst="rect">
              <a:avLst/>
            </a:prstGeom>
            <a:noFill/>
          </p:spPr>
        </p:pic>
        <p:sp>
          <p:nvSpPr>
            <p:cNvPr id="41" name="文字方塊 40"/>
            <p:cNvSpPr txBox="1"/>
            <p:nvPr/>
          </p:nvSpPr>
          <p:spPr>
            <a:xfrm>
              <a:off x="4343400" y="5257796"/>
              <a:ext cx="2286000" cy="448608"/>
            </a:xfrm>
            <a:prstGeom prst="rect">
              <a:avLst/>
            </a:prstGeom>
            <a:noFill/>
          </p:spPr>
          <p:txBody>
            <a:bodyPr wrap="square" rtlCol="0">
              <a:spAutoFit/>
            </a:bodyPr>
            <a:lstStyle/>
            <a:p>
              <a:r>
                <a:rPr lang="zh-TW" altLang="en-US" sz="1100" b="1" dirty="0" smtClean="0">
                  <a:solidFill>
                    <a:schemeClr val="tx2"/>
                  </a:solidFill>
                  <a:latin typeface="標楷體" pitchFamily="65" charset="-120"/>
                  <a:ea typeface="標楷體" pitchFamily="65" charset="-120"/>
                </a:rPr>
                <a:t>香港聾人福利促進會</a:t>
              </a:r>
              <a:endParaRPr lang="en-US" altLang="zh-TW" sz="1100" b="1" dirty="0" smtClean="0">
                <a:solidFill>
                  <a:schemeClr val="tx2"/>
                </a:solidFill>
                <a:latin typeface="標楷體" pitchFamily="65" charset="-120"/>
                <a:ea typeface="標楷體" pitchFamily="65" charset="-120"/>
              </a:endParaRPr>
            </a:p>
            <a:p>
              <a:r>
                <a:rPr lang="en-US" altLang="zh-TW" sz="900" b="1" dirty="0" smtClean="0">
                  <a:solidFill>
                    <a:schemeClr val="tx2"/>
                  </a:solidFill>
                  <a:latin typeface="+mj-lt"/>
                  <a:ea typeface="標楷體" pitchFamily="65" charset="-120"/>
                </a:rPr>
                <a:t>The Hong Kong Society for the Deaf</a:t>
              </a:r>
              <a:endParaRPr lang="zh-TW" altLang="en-US" sz="900" b="1" dirty="0">
                <a:solidFill>
                  <a:schemeClr val="tx2"/>
                </a:solidFill>
                <a:latin typeface="+mj-lt"/>
                <a:ea typeface="標楷體" pitchFamily="65" charset="-120"/>
              </a:endParaRPr>
            </a:p>
          </p:txBody>
        </p:sp>
      </p:grpSp>
      <p:pic>
        <p:nvPicPr>
          <p:cNvPr id="42" name="Picture 52" descr="Cyberport"/>
          <p:cNvPicPr>
            <a:picLocks noChangeAspect="1" noChangeArrowheads="1"/>
          </p:cNvPicPr>
          <p:nvPr/>
        </p:nvPicPr>
        <p:blipFill>
          <a:blip r:embed="rId6" cstate="print"/>
          <a:srcRect/>
          <a:stretch>
            <a:fillRect/>
          </a:stretch>
        </p:blipFill>
        <p:spPr bwMode="auto">
          <a:xfrm>
            <a:off x="6516216" y="2060848"/>
            <a:ext cx="1686870" cy="473507"/>
          </a:xfrm>
          <a:prstGeom prst="rect">
            <a:avLst/>
          </a:prstGeom>
          <a:noFill/>
        </p:spPr>
      </p:pic>
      <p:pic>
        <p:nvPicPr>
          <p:cNvPr id="49" name="imysit@ogcio.gov.hk_20130402_162051.png" descr="D:\Users\imysit\Documents\MyConnectFiles\ScreenCapture\imysit@ogcio.gov.hk\imysit@ogcio.gov.hk_20130402_162051.png"/>
          <p:cNvPicPr>
            <a:picLocks noChangeAspect="1" noChangeArrowheads="1"/>
          </p:cNvPicPr>
          <p:nvPr/>
        </p:nvPicPr>
        <p:blipFill>
          <a:blip r:embed="rId7" cstate="print"/>
          <a:srcRect/>
          <a:stretch>
            <a:fillRect/>
          </a:stretch>
        </p:blipFill>
        <p:spPr bwMode="auto">
          <a:xfrm>
            <a:off x="6372200" y="3212977"/>
            <a:ext cx="1534485" cy="627462"/>
          </a:xfrm>
          <a:prstGeom prst="rect">
            <a:avLst/>
          </a:prstGeom>
          <a:noFill/>
          <a:ln w="9525">
            <a:noFill/>
            <a:miter lim="800000"/>
            <a:headEnd/>
            <a:tailEnd/>
          </a:ln>
        </p:spPr>
      </p:pic>
      <p:pic>
        <p:nvPicPr>
          <p:cNvPr id="50" name="imysit@ogcio.gov.hk_20130402_161753.png" descr="D:\Users\imysit\Documents\MyConnectFiles\ScreenCapture\imysit@ogcio.gov.hk\imysit@ogcio.gov.hk_20130402_161753.png"/>
          <p:cNvPicPr>
            <a:picLocks noChangeAspect="1" noChangeArrowheads="1"/>
          </p:cNvPicPr>
          <p:nvPr/>
        </p:nvPicPr>
        <p:blipFill>
          <a:blip r:embed="rId8" cstate="print"/>
          <a:srcRect/>
          <a:stretch>
            <a:fillRect/>
          </a:stretch>
        </p:blipFill>
        <p:spPr bwMode="auto">
          <a:xfrm>
            <a:off x="5116756" y="2642081"/>
            <a:ext cx="1247000" cy="541151"/>
          </a:xfrm>
          <a:prstGeom prst="rect">
            <a:avLst/>
          </a:prstGeom>
          <a:noFill/>
          <a:ln w="9525">
            <a:noFill/>
            <a:miter lim="800000"/>
            <a:headEnd/>
            <a:tailEnd/>
          </a:ln>
        </p:spPr>
      </p:pic>
      <p:pic>
        <p:nvPicPr>
          <p:cNvPr id="51" name="imysit@ogcio.gov.hk_20130402_161512.png" descr="D:\Users\imysit\Documents\MyConnectFiles\ScreenCapture\imysit@ogcio.gov.hk\imysit@ogcio.gov.hk_20130402_161512.png"/>
          <p:cNvPicPr>
            <a:picLocks noChangeAspect="1" noChangeArrowheads="1"/>
          </p:cNvPicPr>
          <p:nvPr/>
        </p:nvPicPr>
        <p:blipFill>
          <a:blip r:embed="rId9" cstate="print"/>
          <a:srcRect/>
          <a:stretch>
            <a:fillRect/>
          </a:stretch>
        </p:blipFill>
        <p:spPr bwMode="auto">
          <a:xfrm>
            <a:off x="1146478" y="3140968"/>
            <a:ext cx="2000326" cy="608795"/>
          </a:xfrm>
          <a:prstGeom prst="rect">
            <a:avLst/>
          </a:prstGeom>
          <a:noFill/>
          <a:ln w="9525">
            <a:noFill/>
            <a:miter lim="800000"/>
            <a:headEnd/>
            <a:tailEnd/>
          </a:ln>
        </p:spPr>
      </p:pic>
      <p:pic>
        <p:nvPicPr>
          <p:cNvPr id="52" name="imysit@ogcio.gov.hk_20130402_161025.png" descr="D:\Users\imysit\Documents\MyConnectFiles\ScreenCapture\imysit@ogcio.gov.hk\imysit@ogcio.gov.hk_20130402_161025.png"/>
          <p:cNvPicPr>
            <a:picLocks noChangeAspect="1" noChangeArrowheads="1"/>
          </p:cNvPicPr>
          <p:nvPr/>
        </p:nvPicPr>
        <p:blipFill>
          <a:blip r:embed="rId10" cstate="print"/>
          <a:srcRect/>
          <a:stretch>
            <a:fillRect/>
          </a:stretch>
        </p:blipFill>
        <p:spPr bwMode="auto">
          <a:xfrm>
            <a:off x="1267594" y="3933056"/>
            <a:ext cx="2089481" cy="660959"/>
          </a:xfrm>
          <a:prstGeom prst="rect">
            <a:avLst/>
          </a:prstGeom>
          <a:noFill/>
          <a:ln w="9525">
            <a:noFill/>
            <a:miter lim="800000"/>
            <a:headEnd/>
            <a:tailEnd/>
          </a:ln>
        </p:spPr>
      </p:pic>
      <p:pic>
        <p:nvPicPr>
          <p:cNvPr id="53" name="圖片 52" descr="Screen Shot 2013-03-25 at 4.23.48 PM.png"/>
          <p:cNvPicPr>
            <a:picLocks noChangeAspect="1"/>
          </p:cNvPicPr>
          <p:nvPr/>
        </p:nvPicPr>
        <p:blipFill>
          <a:blip r:embed="rId11" cstate="print"/>
          <a:srcRect/>
          <a:stretch>
            <a:fillRect/>
          </a:stretch>
        </p:blipFill>
        <p:spPr bwMode="auto">
          <a:xfrm>
            <a:off x="3707904" y="3850138"/>
            <a:ext cx="1217590" cy="947014"/>
          </a:xfrm>
          <a:prstGeom prst="rect">
            <a:avLst/>
          </a:prstGeom>
          <a:noFill/>
          <a:ln w="9525">
            <a:noFill/>
            <a:miter lim="800000"/>
            <a:headEnd/>
            <a:tailEnd/>
          </a:ln>
        </p:spPr>
      </p:pic>
      <p:pic>
        <p:nvPicPr>
          <p:cNvPr id="54" name="imysit@ogcio.gov.hk_20130402_160750.png" descr="D:\Users\imysit\Documents\MyConnectFiles\ScreenCapture\imysit@ogcio.gov.hk\imysit@ogcio.gov.hk_20130402_160750.png"/>
          <p:cNvPicPr>
            <a:picLocks noChangeAspect="1" noChangeArrowheads="1"/>
          </p:cNvPicPr>
          <p:nvPr/>
        </p:nvPicPr>
        <p:blipFill>
          <a:blip r:embed="rId12" cstate="print"/>
          <a:srcRect/>
          <a:stretch>
            <a:fillRect/>
          </a:stretch>
        </p:blipFill>
        <p:spPr bwMode="auto">
          <a:xfrm>
            <a:off x="3923929" y="3140968"/>
            <a:ext cx="1599590" cy="607363"/>
          </a:xfrm>
          <a:prstGeom prst="rect">
            <a:avLst/>
          </a:prstGeom>
          <a:noFill/>
          <a:ln w="9525">
            <a:noFill/>
            <a:miter lim="800000"/>
            <a:headEnd/>
            <a:tailEnd/>
          </a:ln>
        </p:spPr>
      </p:pic>
      <p:pic>
        <p:nvPicPr>
          <p:cNvPr id="55" name="imysit@ogcio.gov.hk_20130402_160802.png" descr="D:\Users\imysit\Documents\MyConnectFiles\ScreenCapture\imysit@ogcio.gov.hk\imysit@ogcio.gov.hk_20130402_160802.png"/>
          <p:cNvPicPr>
            <a:picLocks noChangeAspect="1" noChangeArrowheads="1"/>
          </p:cNvPicPr>
          <p:nvPr/>
        </p:nvPicPr>
        <p:blipFill>
          <a:blip r:embed="rId13" cstate="print"/>
          <a:srcRect/>
          <a:stretch>
            <a:fillRect/>
          </a:stretch>
        </p:blipFill>
        <p:spPr bwMode="auto">
          <a:xfrm>
            <a:off x="2843808" y="2636912"/>
            <a:ext cx="1491000" cy="478363"/>
          </a:xfrm>
          <a:prstGeom prst="rect">
            <a:avLst/>
          </a:prstGeom>
          <a:noFill/>
          <a:ln w="9525">
            <a:noFill/>
            <a:miter lim="800000"/>
            <a:headEnd/>
            <a:tailEnd/>
          </a:ln>
        </p:spPr>
      </p:pic>
      <p:pic>
        <p:nvPicPr>
          <p:cNvPr id="57" name="imysit@ogcio.gov.hk_20130402_160936.png" descr="D:\Users\imysit\Documents\MyConnectFiles\ScreenCapture\imysit@ogcio.gov.hk\imysit@ogcio.gov.hk_20130402_160936.png"/>
          <p:cNvPicPr>
            <a:picLocks noChangeAspect="1" noChangeArrowheads="1"/>
          </p:cNvPicPr>
          <p:nvPr/>
        </p:nvPicPr>
        <p:blipFill>
          <a:blip r:embed="rId14" cstate="print"/>
          <a:srcRect/>
          <a:stretch>
            <a:fillRect/>
          </a:stretch>
        </p:blipFill>
        <p:spPr bwMode="auto">
          <a:xfrm>
            <a:off x="2483768" y="1945000"/>
            <a:ext cx="1978333" cy="475888"/>
          </a:xfrm>
          <a:prstGeom prst="rect">
            <a:avLst/>
          </a:prstGeom>
          <a:noFill/>
          <a:ln w="9525">
            <a:noFill/>
            <a:miter lim="800000"/>
            <a:headEnd/>
            <a:tailEnd/>
          </a:ln>
        </p:spPr>
      </p:pic>
      <p:pic>
        <p:nvPicPr>
          <p:cNvPr id="1026" name="Picture 2"/>
          <p:cNvPicPr>
            <a:picLocks noChangeAspect="1" noChangeArrowheads="1"/>
          </p:cNvPicPr>
          <p:nvPr/>
        </p:nvPicPr>
        <p:blipFill>
          <a:blip r:embed="rId15" cstate="print"/>
          <a:srcRect l="2071" r="4142" b="2065"/>
          <a:stretch>
            <a:fillRect/>
          </a:stretch>
        </p:blipFill>
        <p:spPr bwMode="auto">
          <a:xfrm>
            <a:off x="1476570" y="5428020"/>
            <a:ext cx="1719579" cy="900292"/>
          </a:xfrm>
          <a:prstGeom prst="rect">
            <a:avLst/>
          </a:prstGeom>
          <a:noFill/>
          <a:ln w="9525">
            <a:noFill/>
            <a:miter lim="800000"/>
            <a:headEnd/>
            <a:tailEnd/>
          </a:ln>
        </p:spPr>
      </p:pic>
      <p:pic>
        <p:nvPicPr>
          <p:cNvPr id="1028" name="Picture 4"/>
          <p:cNvPicPr>
            <a:picLocks noChangeAspect="1" noChangeArrowheads="1"/>
          </p:cNvPicPr>
          <p:nvPr/>
        </p:nvPicPr>
        <p:blipFill>
          <a:blip r:embed="rId16" cstate="print"/>
          <a:srcRect/>
          <a:stretch>
            <a:fillRect/>
          </a:stretch>
        </p:blipFill>
        <p:spPr bwMode="auto">
          <a:xfrm>
            <a:off x="3491880" y="5435460"/>
            <a:ext cx="1728192" cy="873860"/>
          </a:xfrm>
          <a:prstGeom prst="rect">
            <a:avLst/>
          </a:prstGeom>
          <a:noFill/>
          <a:ln w="9525">
            <a:noFill/>
            <a:miter lim="800000"/>
            <a:headEnd/>
            <a:tailEnd/>
          </a:ln>
        </p:spPr>
      </p:pic>
      <p:sp>
        <p:nvSpPr>
          <p:cNvPr id="25" name="標題 1"/>
          <p:cNvSpPr txBox="1">
            <a:spLocks/>
          </p:cNvSpPr>
          <p:nvPr/>
        </p:nvSpPr>
        <p:spPr>
          <a:xfrm>
            <a:off x="755576" y="485800"/>
            <a:ext cx="8172326"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zh-TW" sz="3800" b="1" i="0" u="none" strike="noStrike" kern="1200" cap="none" spc="0" normalizeH="0" baseline="0" noProof="0" dirty="0" smtClean="0">
                <a:ln>
                  <a:noFill/>
                </a:ln>
                <a:solidFill>
                  <a:schemeClr val="tx1"/>
                </a:solidFill>
                <a:effectLst/>
                <a:uLnTx/>
                <a:uFillTx/>
                <a:latin typeface="+mj-lt"/>
                <a:ea typeface="+mj-ea"/>
                <a:cs typeface="+mj-cs"/>
              </a:rPr>
              <a:t>Web Accessibility Recognition Scheme</a:t>
            </a:r>
          </a:p>
        </p:txBody>
      </p:sp>
      <p:sp>
        <p:nvSpPr>
          <p:cNvPr id="27" name="矩形 26"/>
          <p:cNvSpPr/>
          <p:nvPr/>
        </p:nvSpPr>
        <p:spPr>
          <a:xfrm>
            <a:off x="755576" y="1464400"/>
            <a:ext cx="3476657" cy="452432"/>
          </a:xfrm>
          <a:prstGeom prst="rect">
            <a:avLst/>
          </a:prstGeom>
        </p:spPr>
        <p:txBody>
          <a:bodyPr wrap="none">
            <a:spAutoFit/>
          </a:bodyPr>
          <a:lstStyle/>
          <a:p>
            <a:pPr marL="355600" indent="-355600" eaLnBrk="0" hangingPunct="0">
              <a:lnSpc>
                <a:spcPct val="90000"/>
              </a:lnSpc>
              <a:spcBef>
                <a:spcPts val="600"/>
              </a:spcBef>
              <a:buClr>
                <a:srgbClr val="386A42"/>
              </a:buClr>
              <a:buSzPct val="110000"/>
              <a:defRPr/>
            </a:pPr>
            <a:r>
              <a:rPr lang="en-US" altLang="zh-TW" sz="2600" b="1" u="sng" dirty="0" smtClean="0">
                <a:solidFill>
                  <a:srgbClr val="6600CC"/>
                </a:solidFill>
                <a:latin typeface="+mn-lt"/>
              </a:rPr>
              <a:t>1st Recognition Scheme</a:t>
            </a:r>
          </a:p>
        </p:txBody>
      </p:sp>
      <p:pic>
        <p:nvPicPr>
          <p:cNvPr id="28" name="Picture 2" descr="P1-Tram"/>
          <p:cNvPicPr>
            <a:picLocks noChangeAspect="1" noChangeArrowheads="1"/>
          </p:cNvPicPr>
          <p:nvPr/>
        </p:nvPicPr>
        <p:blipFill>
          <a:blip r:embed="rId17" cstate="print"/>
          <a:srcRect/>
          <a:stretch>
            <a:fillRect/>
          </a:stretch>
        </p:blipFill>
        <p:spPr bwMode="auto">
          <a:xfrm>
            <a:off x="6567133" y="4581128"/>
            <a:ext cx="2253339" cy="1637283"/>
          </a:xfrm>
          <a:prstGeom prst="rect">
            <a:avLst/>
          </a:prstGeom>
          <a:noFill/>
          <a:ln w="9525">
            <a:noFill/>
            <a:miter lim="800000"/>
            <a:headEnd/>
            <a:tailEnd/>
          </a:ln>
        </p:spPr>
      </p:pic>
      <p:sp>
        <p:nvSpPr>
          <p:cNvPr id="29" name="投影片編號版面配置區 1"/>
          <p:cNvSpPr>
            <a:spLocks noGrp="1"/>
          </p:cNvSpPr>
          <p:nvPr>
            <p:ph type="sldNum" sz="quarter" idx="10"/>
          </p:nvPr>
        </p:nvSpPr>
        <p:spPr>
          <a:xfrm>
            <a:off x="8676456" y="6356350"/>
            <a:ext cx="514350" cy="365125"/>
          </a:xfrm>
          <a:prstGeom prst="rect">
            <a:avLst/>
          </a:prstGeom>
        </p:spPr>
        <p:txBody>
          <a:bodyPr/>
          <a:lstStyle/>
          <a:p>
            <a:pPr>
              <a:defRPr/>
            </a:pPr>
            <a:fld id="{32A0346B-5880-4BB3-9CDB-49753F8311B4}" type="slidenum">
              <a:rPr lang="zh-TW" altLang="en-US" smtClean="0">
                <a:latin typeface="+mn-lt"/>
              </a:rPr>
              <a:pPr>
                <a:defRPr/>
              </a:pPr>
              <a:t>46</a:t>
            </a:fld>
            <a:endParaRPr lang="zh-TW" altLang="en-US" dirty="0">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字方塊 37"/>
          <p:cNvSpPr txBox="1"/>
          <p:nvPr/>
        </p:nvSpPr>
        <p:spPr>
          <a:xfrm>
            <a:off x="755576" y="1495636"/>
            <a:ext cx="7128792" cy="2271391"/>
          </a:xfrm>
          <a:prstGeom prst="rect">
            <a:avLst/>
          </a:prstGeom>
          <a:noFill/>
        </p:spPr>
        <p:txBody>
          <a:bodyPr wrap="square" rtlCol="0">
            <a:spAutoFit/>
          </a:bodyPr>
          <a:lstStyle/>
          <a:p>
            <a:pPr marL="355600" indent="-355600" eaLnBrk="0" hangingPunct="0">
              <a:lnSpc>
                <a:spcPct val="90000"/>
              </a:lnSpc>
              <a:spcBef>
                <a:spcPts val="600"/>
              </a:spcBef>
              <a:buClr>
                <a:srgbClr val="386A42"/>
              </a:buClr>
              <a:buSzPct val="110000"/>
              <a:defRPr/>
            </a:pPr>
            <a:r>
              <a:rPr lang="en-US" altLang="zh-TW" sz="2600" b="1" u="sng" dirty="0" smtClean="0">
                <a:solidFill>
                  <a:srgbClr val="6600CC"/>
                </a:solidFill>
                <a:latin typeface="+mj-lt"/>
                <a:ea typeface="+mn-ea"/>
              </a:rPr>
              <a:t>Recognition Scheme 2013/14</a:t>
            </a:r>
          </a:p>
          <a:p>
            <a:pPr marL="361950" indent="-361950" eaLnBrk="0" hangingPunct="0">
              <a:lnSpc>
                <a:spcPct val="90000"/>
              </a:lnSpc>
              <a:spcBef>
                <a:spcPts val="1800"/>
              </a:spcBef>
              <a:buClr>
                <a:srgbClr val="386A42"/>
              </a:buClr>
              <a:buSzPct val="110000"/>
              <a:buFont typeface="Arial" charset="0"/>
              <a:buChar char="•"/>
              <a:tabLst>
                <a:tab pos="452438" algn="l"/>
              </a:tabLst>
              <a:defRPr/>
            </a:pPr>
            <a:r>
              <a:rPr lang="en-US" altLang="zh-TW" sz="2600" dirty="0" smtClean="0">
                <a:latin typeface="Calibri" pitchFamily="34" charset="0"/>
              </a:rPr>
              <a:t>Co-organise with Equal Opportunities Commission</a:t>
            </a:r>
          </a:p>
          <a:p>
            <a:pPr marL="361950" indent="-361950" eaLnBrk="0" hangingPunct="0">
              <a:lnSpc>
                <a:spcPct val="90000"/>
              </a:lnSpc>
              <a:spcBef>
                <a:spcPts val="1800"/>
              </a:spcBef>
              <a:buClr>
                <a:srgbClr val="386A42"/>
              </a:buClr>
              <a:buSzPct val="110000"/>
              <a:buFont typeface="Arial" charset="0"/>
              <a:buChar char="•"/>
              <a:tabLst>
                <a:tab pos="452438" algn="l"/>
              </a:tabLst>
              <a:defRPr/>
            </a:pPr>
            <a:r>
              <a:rPr lang="en-US" altLang="zh-TW" sz="2600" dirty="0" smtClean="0">
                <a:latin typeface="Calibri" pitchFamily="34" charset="0"/>
              </a:rPr>
              <a:t>Website / Mobile Apps</a:t>
            </a:r>
            <a:r>
              <a:rPr lang="en-US" altLang="zh-TW" sz="2600" baseline="30000" dirty="0" smtClean="0">
                <a:solidFill>
                  <a:srgbClr val="FF0000"/>
                </a:solidFill>
                <a:latin typeface="Calibri" pitchFamily="34" charset="0"/>
              </a:rPr>
              <a:t>NEW!</a:t>
            </a:r>
            <a:r>
              <a:rPr lang="en-US" altLang="zh-TW" sz="2600" dirty="0" smtClean="0">
                <a:latin typeface="Calibri" pitchFamily="34" charset="0"/>
              </a:rPr>
              <a:t> streams</a:t>
            </a:r>
          </a:p>
          <a:p>
            <a:endParaRPr lang="zh-TW" altLang="en-US" dirty="0"/>
          </a:p>
        </p:txBody>
      </p:sp>
      <p:sp>
        <p:nvSpPr>
          <p:cNvPr id="8" name="Title 1"/>
          <p:cNvSpPr txBox="1">
            <a:spLocks/>
          </p:cNvSpPr>
          <p:nvPr/>
        </p:nvSpPr>
        <p:spPr bwMode="auto">
          <a:xfrm>
            <a:off x="648072" y="197768"/>
            <a:ext cx="8388424" cy="1143000"/>
          </a:xfrm>
          <a:prstGeom prst="rect">
            <a:avLst/>
          </a:prstGeom>
          <a:noFill/>
          <a:ln w="9525">
            <a:noFill/>
            <a:miter lim="800000"/>
            <a:headEnd/>
            <a:tailEnd/>
          </a:ln>
        </p:spPr>
        <p:txBody>
          <a:bodyPr anchor="ctr"/>
          <a:lstStyle/>
          <a:p>
            <a:pPr eaLnBrk="0" hangingPunct="0">
              <a:defRPr/>
            </a:pPr>
            <a:r>
              <a:rPr kumimoji="0" lang="en-AU" altLang="zh-TW" sz="3800" b="1" dirty="0" smtClean="0">
                <a:latin typeface="+mn-lt"/>
              </a:rPr>
              <a:t>Web Accessibility Recognition Scheme</a:t>
            </a:r>
            <a:endParaRPr kumimoji="0" lang="en-AU" altLang="zh-TW" sz="3800" b="1" dirty="0">
              <a:latin typeface="+mn-lt"/>
            </a:endParaRPr>
          </a:p>
        </p:txBody>
      </p:sp>
      <p:sp>
        <p:nvSpPr>
          <p:cNvPr id="12" name="矩形 11"/>
          <p:cNvSpPr/>
          <p:nvPr/>
        </p:nvSpPr>
        <p:spPr>
          <a:xfrm>
            <a:off x="755576" y="3624582"/>
            <a:ext cx="5688632" cy="1326517"/>
          </a:xfrm>
          <a:prstGeom prst="rect">
            <a:avLst/>
          </a:prstGeom>
        </p:spPr>
        <p:txBody>
          <a:bodyPr wrap="square">
            <a:spAutoFit/>
          </a:bodyPr>
          <a:lstStyle/>
          <a:p>
            <a:pPr marL="361950" indent="-361950" eaLnBrk="0" hangingPunct="0">
              <a:lnSpc>
                <a:spcPct val="90000"/>
              </a:lnSpc>
              <a:spcBef>
                <a:spcPts val="1200"/>
              </a:spcBef>
              <a:buClr>
                <a:srgbClr val="386A42"/>
              </a:buClr>
              <a:buSzPct val="110000"/>
              <a:buFont typeface="Arial" charset="0"/>
              <a:buChar char="•"/>
              <a:tabLst>
                <a:tab pos="452438" algn="l"/>
              </a:tabLst>
              <a:defRPr/>
            </a:pPr>
            <a:r>
              <a:rPr lang="en-US" altLang="zh-TW" sz="2600" dirty="0" smtClean="0">
                <a:latin typeface="Calibri" pitchFamily="34" charset="0"/>
              </a:rPr>
              <a:t>Application Period: </a:t>
            </a:r>
            <a:r>
              <a:rPr lang="en-US" altLang="zh-TW" sz="2600" b="1" dirty="0" smtClean="0">
                <a:latin typeface="Calibri" pitchFamily="34" charset="0"/>
              </a:rPr>
              <a:t>Sep to Dec 2013</a:t>
            </a:r>
          </a:p>
          <a:p>
            <a:pPr marL="361950" indent="-361950" eaLnBrk="0" hangingPunct="0">
              <a:lnSpc>
                <a:spcPct val="90000"/>
              </a:lnSpc>
              <a:spcBef>
                <a:spcPts val="1200"/>
              </a:spcBef>
              <a:buClr>
                <a:srgbClr val="386A42"/>
              </a:buClr>
              <a:buSzPct val="110000"/>
              <a:buFont typeface="Arial" charset="0"/>
              <a:buChar char="•"/>
              <a:tabLst>
                <a:tab pos="452438" algn="l"/>
              </a:tabLst>
              <a:defRPr/>
            </a:pPr>
            <a:r>
              <a:rPr lang="en-US" altLang="zh-TW" sz="2600" dirty="0" smtClean="0">
                <a:latin typeface="Calibri" pitchFamily="34" charset="0"/>
              </a:rPr>
              <a:t>Awards Presentation Ceremony in April 2014</a:t>
            </a:r>
          </a:p>
        </p:txBody>
      </p:sp>
      <p:sp>
        <p:nvSpPr>
          <p:cNvPr id="13" name="矩形 12"/>
          <p:cNvSpPr/>
          <p:nvPr/>
        </p:nvSpPr>
        <p:spPr>
          <a:xfrm>
            <a:off x="755576" y="5044939"/>
            <a:ext cx="7560840" cy="1403461"/>
          </a:xfrm>
          <a:prstGeom prst="rect">
            <a:avLst/>
          </a:prstGeom>
        </p:spPr>
        <p:txBody>
          <a:bodyPr wrap="square">
            <a:spAutoFit/>
          </a:bodyPr>
          <a:lstStyle/>
          <a:p>
            <a:pPr marL="361950" indent="-361950" eaLnBrk="0" hangingPunct="0">
              <a:lnSpc>
                <a:spcPct val="90000"/>
              </a:lnSpc>
              <a:spcBef>
                <a:spcPts val="1200"/>
              </a:spcBef>
              <a:buClr>
                <a:srgbClr val="386A42"/>
              </a:buClr>
              <a:buSzPct val="110000"/>
              <a:buFont typeface="Arial" charset="0"/>
              <a:buChar char="•"/>
              <a:tabLst>
                <a:tab pos="452438" algn="l"/>
              </a:tabLst>
              <a:defRPr/>
            </a:pPr>
            <a:r>
              <a:rPr lang="en-US" altLang="zh-TW" sz="2600" dirty="0" smtClean="0">
                <a:latin typeface="Calibri" pitchFamily="34" charset="0"/>
              </a:rPr>
              <a:t>Details to be announced in webforall portal -</a:t>
            </a:r>
          </a:p>
          <a:p>
            <a:pPr marL="819150" lvl="1" indent="-455613" eaLnBrk="0" hangingPunct="0">
              <a:lnSpc>
                <a:spcPct val="90000"/>
              </a:lnSpc>
              <a:spcBef>
                <a:spcPts val="600"/>
              </a:spcBef>
              <a:buClr>
                <a:srgbClr val="386A42"/>
              </a:buClr>
              <a:buSzPct val="110000"/>
              <a:tabLst>
                <a:tab pos="452438" algn="l"/>
              </a:tabLst>
              <a:defRPr/>
            </a:pPr>
            <a:r>
              <a:rPr lang="en-US" altLang="zh-TW" sz="2600" b="1" dirty="0" smtClean="0">
                <a:solidFill>
                  <a:srgbClr val="0000FF"/>
                </a:solidFill>
                <a:latin typeface="Calibri" pitchFamily="34" charset="0"/>
              </a:rPr>
              <a:t>www.webforall.gov.hk/recognition_scheme</a:t>
            </a:r>
          </a:p>
          <a:p>
            <a:pPr marL="819150" lvl="1" indent="-361950" eaLnBrk="0" hangingPunct="0">
              <a:lnSpc>
                <a:spcPct val="90000"/>
              </a:lnSpc>
              <a:spcBef>
                <a:spcPts val="1200"/>
              </a:spcBef>
              <a:buClr>
                <a:srgbClr val="386A42"/>
              </a:buClr>
              <a:buSzPct val="110000"/>
              <a:tabLst>
                <a:tab pos="452438" algn="l"/>
              </a:tabLst>
              <a:defRPr/>
            </a:pPr>
            <a:endParaRPr lang="zh-TW" altLang="en-US" sz="2600" b="1" dirty="0" smtClean="0">
              <a:latin typeface="Calibri" pitchFamily="34" charset="0"/>
            </a:endParaRPr>
          </a:p>
        </p:txBody>
      </p:sp>
      <p:grpSp>
        <p:nvGrpSpPr>
          <p:cNvPr id="2" name="群組 101"/>
          <p:cNvGrpSpPr/>
          <p:nvPr/>
        </p:nvGrpSpPr>
        <p:grpSpPr>
          <a:xfrm>
            <a:off x="6444208" y="1772815"/>
            <a:ext cx="2508829" cy="1881231"/>
            <a:chOff x="3048000" y="3193228"/>
            <a:chExt cx="1637604" cy="1300698"/>
          </a:xfrm>
        </p:grpSpPr>
        <p:pic>
          <p:nvPicPr>
            <p:cNvPr id="23" name="圖片 22" descr="th (16).jpg"/>
            <p:cNvPicPr>
              <a:picLocks noChangeAspect="1"/>
            </p:cNvPicPr>
            <p:nvPr/>
          </p:nvPicPr>
          <p:blipFill>
            <a:blip r:embed="rId3" cstate="print"/>
            <a:stretch>
              <a:fillRect/>
            </a:stretch>
          </p:blipFill>
          <p:spPr>
            <a:xfrm>
              <a:off x="3048000" y="3193228"/>
              <a:ext cx="1637604" cy="1300698"/>
            </a:xfrm>
            <a:prstGeom prst="rect">
              <a:avLst/>
            </a:prstGeom>
          </p:spPr>
        </p:pic>
        <p:sp>
          <p:nvSpPr>
            <p:cNvPr id="24" name="文字方塊 23"/>
            <p:cNvSpPr txBox="1"/>
            <p:nvPr/>
          </p:nvSpPr>
          <p:spPr>
            <a:xfrm rot="463814">
              <a:off x="3266780" y="3340474"/>
              <a:ext cx="1076184" cy="684239"/>
            </a:xfrm>
            <a:prstGeom prst="rect">
              <a:avLst/>
            </a:prstGeom>
            <a:solidFill>
              <a:schemeClr val="bg1"/>
            </a:solidFill>
          </p:spPr>
          <p:txBody>
            <a:bodyPr wrap="square" rtlCol="0">
              <a:spAutoFit/>
            </a:bodyPr>
            <a:lstStyle/>
            <a:p>
              <a:endParaRPr lang="en-GB" sz="1100" b="1" dirty="0" smtClean="0"/>
            </a:p>
            <a:p>
              <a:pPr algn="ctr"/>
              <a:endParaRPr lang="en-GB" sz="1600" b="1" dirty="0" smtClean="0"/>
            </a:p>
            <a:p>
              <a:pPr algn="ctr"/>
              <a:endParaRPr lang="en-GB" sz="1600" b="1" dirty="0" smtClean="0"/>
            </a:p>
            <a:p>
              <a:pPr algn="ctr"/>
              <a:r>
                <a:rPr lang="en-GB" sz="1600" b="1" dirty="0" smtClean="0"/>
                <a:t>Websites</a:t>
              </a:r>
              <a:endParaRPr lang="en-GB" sz="1000" b="1" dirty="0" smtClean="0"/>
            </a:p>
            <a:p>
              <a:pPr algn="ctr"/>
              <a:r>
                <a:rPr lang="en-GB" sz="300" b="1" dirty="0" smtClean="0">
                  <a:solidFill>
                    <a:schemeClr val="bg1"/>
                  </a:solidFill>
                </a:rPr>
                <a:t>g</a:t>
              </a:r>
              <a:endParaRPr lang="en-GB" sz="700" b="1" dirty="0" smtClean="0">
                <a:solidFill>
                  <a:schemeClr val="bg1"/>
                </a:solidFill>
              </a:endParaRPr>
            </a:p>
          </p:txBody>
        </p:sp>
      </p:grpSp>
      <p:pic>
        <p:nvPicPr>
          <p:cNvPr id="25" name="Picture 5"/>
          <p:cNvPicPr>
            <a:picLocks noChangeAspect="1" noChangeArrowheads="1"/>
          </p:cNvPicPr>
          <p:nvPr/>
        </p:nvPicPr>
        <p:blipFill>
          <a:blip r:embed="rId4" cstate="print"/>
          <a:srcRect/>
          <a:stretch>
            <a:fillRect/>
          </a:stretch>
        </p:blipFill>
        <p:spPr bwMode="auto">
          <a:xfrm rot="383676">
            <a:off x="7231059" y="1994231"/>
            <a:ext cx="619231" cy="646521"/>
          </a:xfrm>
          <a:prstGeom prst="rect">
            <a:avLst/>
          </a:prstGeom>
          <a:noFill/>
          <a:ln w="9525">
            <a:noFill/>
            <a:miter lim="800000"/>
            <a:headEnd/>
            <a:tailEnd/>
          </a:ln>
        </p:spPr>
      </p:pic>
      <p:grpSp>
        <p:nvGrpSpPr>
          <p:cNvPr id="3" name="群組 56"/>
          <p:cNvGrpSpPr/>
          <p:nvPr/>
        </p:nvGrpSpPr>
        <p:grpSpPr>
          <a:xfrm>
            <a:off x="7596337" y="3645024"/>
            <a:ext cx="1224140" cy="1664446"/>
            <a:chOff x="7956376" y="5445224"/>
            <a:chExt cx="664679" cy="903756"/>
          </a:xfrm>
        </p:grpSpPr>
        <p:pic>
          <p:nvPicPr>
            <p:cNvPr id="27" name="Picture 6"/>
            <p:cNvPicPr>
              <a:picLocks noChangeAspect="1" noChangeArrowheads="1"/>
            </p:cNvPicPr>
            <p:nvPr/>
          </p:nvPicPr>
          <p:blipFill>
            <a:blip r:embed="rId5" cstate="print">
              <a:lum contrast="2000"/>
            </a:blip>
            <a:srcRect/>
            <a:stretch>
              <a:fillRect/>
            </a:stretch>
          </p:blipFill>
          <p:spPr bwMode="auto">
            <a:xfrm>
              <a:off x="7956376" y="5445224"/>
              <a:ext cx="504056" cy="903756"/>
            </a:xfrm>
            <a:prstGeom prst="rect">
              <a:avLst/>
            </a:prstGeom>
            <a:noFill/>
            <a:ln w="9525">
              <a:noFill/>
              <a:miter lim="800000"/>
              <a:headEnd/>
              <a:tailEnd/>
            </a:ln>
          </p:spPr>
        </p:pic>
        <p:pic>
          <p:nvPicPr>
            <p:cNvPr id="28" name="Picture 5"/>
            <p:cNvPicPr>
              <a:picLocks noChangeAspect="1" noChangeArrowheads="1"/>
            </p:cNvPicPr>
            <p:nvPr/>
          </p:nvPicPr>
          <p:blipFill>
            <a:blip r:embed="rId6" cstate="print"/>
            <a:srcRect/>
            <a:stretch>
              <a:fillRect/>
            </a:stretch>
          </p:blipFill>
          <p:spPr bwMode="auto">
            <a:xfrm>
              <a:off x="8044999" y="5819440"/>
              <a:ext cx="310188" cy="323858"/>
            </a:xfrm>
            <a:prstGeom prst="rect">
              <a:avLst/>
            </a:prstGeom>
            <a:noFill/>
            <a:ln w="9525">
              <a:noFill/>
              <a:miter lim="800000"/>
              <a:headEnd/>
              <a:tailEnd/>
            </a:ln>
          </p:spPr>
        </p:pic>
        <p:sp>
          <p:nvSpPr>
            <p:cNvPr id="29" name="文字方塊 28"/>
            <p:cNvSpPr txBox="1"/>
            <p:nvPr/>
          </p:nvSpPr>
          <p:spPr>
            <a:xfrm>
              <a:off x="8044992" y="5654636"/>
              <a:ext cx="576063" cy="189401"/>
            </a:xfrm>
            <a:prstGeom prst="rect">
              <a:avLst/>
            </a:prstGeom>
            <a:noFill/>
          </p:spPr>
          <p:txBody>
            <a:bodyPr wrap="square" rtlCol="0">
              <a:spAutoFit/>
            </a:bodyPr>
            <a:lstStyle/>
            <a:p>
              <a:r>
                <a:rPr lang="en-US" altLang="zh-TW" sz="1400" b="1" dirty="0" smtClean="0">
                  <a:latin typeface="+mn-lt"/>
                  <a:cs typeface="Andalus" pitchFamily="18" charset="-78"/>
                </a:rPr>
                <a:t>APPS</a:t>
              </a:r>
              <a:endParaRPr lang="zh-TW" altLang="en-US" sz="1400" b="1" dirty="0">
                <a:latin typeface="+mn-lt"/>
                <a:cs typeface="Andalus" pitchFamily="18" charset="-78"/>
              </a:endParaRPr>
            </a:p>
          </p:txBody>
        </p:sp>
      </p:grpSp>
      <p:sp>
        <p:nvSpPr>
          <p:cNvPr id="15" name="投影片編號版面配置區 5"/>
          <p:cNvSpPr>
            <a:spLocks noGrp="1"/>
          </p:cNvSpPr>
          <p:nvPr>
            <p:ph type="sldNum" sz="quarter" idx="10"/>
          </p:nvPr>
        </p:nvSpPr>
        <p:spPr bwMode="auto">
          <a:xfrm>
            <a:off x="8748464" y="6448251"/>
            <a:ext cx="514350" cy="365125"/>
          </a:xfrm>
          <a:noFill/>
          <a:ln>
            <a:miter lim="800000"/>
            <a:headEnd/>
            <a:tailEnd/>
          </a:ln>
        </p:spPr>
        <p:txBody>
          <a:bodyPr vert="horz" wrap="square" lIns="91440" tIns="45720" rIns="91440" bIns="45720" numCol="1" anchor="t" anchorCtr="0" compatLnSpc="1">
            <a:prstTxWarp prst="textNoShape">
              <a:avLst/>
            </a:prstTxWarp>
          </a:bodyPr>
          <a:lstStyle/>
          <a:p>
            <a:fld id="{55D4C221-9F10-4425-8324-2DEAF92AC826}" type="slidenum">
              <a:rPr lang="zh-TW" altLang="en-US" smtClean="0"/>
              <a:pPr/>
              <a:t>47</a:t>
            </a:fld>
            <a:endParaRPr lang="zh-TW" altLang="en-US" dirty="0"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4294967295"/>
          </p:nvPr>
        </p:nvSpPr>
        <p:spPr>
          <a:xfrm>
            <a:off x="755650" y="1600200"/>
            <a:ext cx="7992814" cy="4525963"/>
          </a:xfrm>
        </p:spPr>
        <p:txBody>
          <a:bodyPr/>
          <a:lstStyle/>
          <a:p>
            <a:pPr>
              <a:spcBef>
                <a:spcPts val="1200"/>
              </a:spcBef>
            </a:pPr>
            <a:r>
              <a:rPr lang="en-GB" sz="2900" dirty="0" smtClean="0"/>
              <a:t>Adopt web accessibility for websites/mobile apps</a:t>
            </a:r>
          </a:p>
          <a:p>
            <a:pPr>
              <a:spcBef>
                <a:spcPts val="1200"/>
              </a:spcBef>
            </a:pPr>
            <a:r>
              <a:rPr lang="en-GB" altLang="zh-TW" sz="2900" dirty="0" smtClean="0"/>
              <a:t>Ensure colleagues and content providers are aware of the importance and having relevant skills</a:t>
            </a:r>
          </a:p>
          <a:p>
            <a:pPr>
              <a:spcBef>
                <a:spcPts val="1200"/>
              </a:spcBef>
            </a:pPr>
            <a:r>
              <a:rPr lang="en-GB" sz="2900" dirty="0" smtClean="0"/>
              <a:t>Encourage clients/business partners to do the same</a:t>
            </a:r>
          </a:p>
          <a:p>
            <a:pPr marL="0" indent="0">
              <a:spcBef>
                <a:spcPts val="1200"/>
              </a:spcBef>
              <a:defRPr/>
            </a:pPr>
            <a:endParaRPr lang="en-AU" altLang="zh-TW" dirty="0" smtClean="0"/>
          </a:p>
        </p:txBody>
      </p:sp>
      <p:sp>
        <p:nvSpPr>
          <p:cNvPr id="22531" name="標題 1"/>
          <p:cNvSpPr>
            <a:spLocks noGrp="1"/>
          </p:cNvSpPr>
          <p:nvPr>
            <p:ph type="title"/>
          </p:nvPr>
        </p:nvSpPr>
        <p:spPr>
          <a:xfrm>
            <a:off x="755650" y="260350"/>
            <a:ext cx="7920038" cy="1143000"/>
          </a:xfrm>
        </p:spPr>
        <p:txBody>
          <a:bodyPr/>
          <a:lstStyle/>
          <a:p>
            <a:pPr marL="514350" indent="-514350">
              <a:tabLst>
                <a:tab pos="450850" algn="l"/>
              </a:tabLst>
            </a:pPr>
            <a:r>
              <a:rPr lang="en-US" altLang="zh-TW" sz="4000" dirty="0" smtClean="0"/>
              <a:t>Your Support to Web Accessibility</a:t>
            </a:r>
            <a:endParaRPr lang="en-AU" altLang="zh-TW" sz="4000" dirty="0" smtClean="0"/>
          </a:p>
        </p:txBody>
      </p:sp>
      <p:pic>
        <p:nvPicPr>
          <p:cNvPr id="6" name="圖片 5" descr="th (21).jpg"/>
          <p:cNvPicPr>
            <a:picLocks noChangeAspect="1"/>
          </p:cNvPicPr>
          <p:nvPr/>
        </p:nvPicPr>
        <p:blipFill>
          <a:blip r:embed="rId3" cstate="print"/>
          <a:stretch>
            <a:fillRect/>
          </a:stretch>
        </p:blipFill>
        <p:spPr>
          <a:xfrm>
            <a:off x="3491880" y="4581128"/>
            <a:ext cx="2106234"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文字方塊 9"/>
          <p:cNvSpPr txBox="1"/>
          <p:nvPr/>
        </p:nvSpPr>
        <p:spPr>
          <a:xfrm>
            <a:off x="3635896" y="5085184"/>
            <a:ext cx="1800200" cy="523220"/>
          </a:xfrm>
          <a:prstGeom prst="rect">
            <a:avLst/>
          </a:prstGeom>
          <a:solidFill>
            <a:srgbClr val="FFFFFF">
              <a:alpha val="56863"/>
            </a:srgbClr>
          </a:solidFill>
        </p:spPr>
        <p:txBody>
          <a:bodyPr wrap="square" rtlCol="0">
            <a:spAutoFit/>
          </a:bodyPr>
          <a:lstStyle/>
          <a:p>
            <a:r>
              <a:rPr lang="en-GB" sz="2800" b="1" dirty="0" smtClean="0"/>
              <a:t>Webforall</a:t>
            </a:r>
            <a:endParaRPr lang="en-GB" sz="2000" b="1" dirty="0"/>
          </a:p>
        </p:txBody>
      </p:sp>
      <p:sp>
        <p:nvSpPr>
          <p:cNvPr id="7" name="投影片編號版面配置區 1"/>
          <p:cNvSpPr>
            <a:spLocks noGrp="1"/>
          </p:cNvSpPr>
          <p:nvPr>
            <p:ph type="sldNum" sz="quarter" idx="11"/>
          </p:nvPr>
        </p:nvSpPr>
        <p:spPr>
          <a:xfrm>
            <a:off x="8676456" y="6356350"/>
            <a:ext cx="514350" cy="365125"/>
          </a:xfrm>
          <a:prstGeom prst="rect">
            <a:avLst/>
          </a:prstGeom>
        </p:spPr>
        <p:txBody>
          <a:bodyPr/>
          <a:lstStyle/>
          <a:p>
            <a:pPr>
              <a:defRPr/>
            </a:pPr>
            <a:fld id="{32A0346B-5880-4BB3-9CDB-49753F8311B4}" type="slidenum">
              <a:rPr lang="zh-TW" altLang="en-US" smtClean="0">
                <a:latin typeface="+mn-lt"/>
              </a:rPr>
              <a:pPr>
                <a:defRPr/>
              </a:pPr>
              <a:t>48</a:t>
            </a:fld>
            <a:endParaRPr lang="zh-TW" altLang="en-US" dirty="0">
              <a:latin typeface="+mn-lt"/>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4294967295"/>
          </p:nvPr>
        </p:nvSpPr>
        <p:spPr>
          <a:xfrm>
            <a:off x="755650" y="1600200"/>
            <a:ext cx="8208838" cy="4525963"/>
          </a:xfrm>
        </p:spPr>
        <p:txBody>
          <a:bodyPr/>
          <a:lstStyle/>
          <a:p>
            <a:pPr>
              <a:spcBef>
                <a:spcPts val="1200"/>
              </a:spcBef>
              <a:spcAft>
                <a:spcPts val="600"/>
              </a:spcAft>
            </a:pPr>
            <a:r>
              <a:rPr lang="en-GB" sz="2900" dirty="0" smtClean="0"/>
              <a:t>Download and use </a:t>
            </a:r>
            <a:r>
              <a:rPr lang="en-GB" sz="2900" b="1" dirty="0" smtClean="0">
                <a:solidFill>
                  <a:srgbClr val="0000FF"/>
                </a:solidFill>
              </a:rPr>
              <a:t>Accessible Webpage Templates</a:t>
            </a:r>
          </a:p>
          <a:p>
            <a:pPr>
              <a:spcBef>
                <a:spcPts val="1200"/>
              </a:spcBef>
              <a:spcAft>
                <a:spcPts val="600"/>
              </a:spcAft>
            </a:pPr>
            <a:r>
              <a:rPr lang="en-GB" altLang="zh-TW" sz="2900" dirty="0" smtClean="0"/>
              <a:t>Enrol </a:t>
            </a:r>
            <a:r>
              <a:rPr lang="en-US" altLang="zh-TW" sz="2900" b="1" dirty="0" smtClean="0">
                <a:solidFill>
                  <a:srgbClr val="0000FF"/>
                </a:solidFill>
              </a:rPr>
              <a:t>Web Accessibility Recognition Scheme 2014</a:t>
            </a:r>
          </a:p>
          <a:p>
            <a:pPr>
              <a:spcBef>
                <a:spcPts val="1200"/>
              </a:spcBef>
              <a:spcAft>
                <a:spcPts val="600"/>
              </a:spcAft>
            </a:pPr>
            <a:r>
              <a:rPr lang="en-US" altLang="zh-TW" sz="2900" dirty="0" smtClean="0"/>
              <a:t>Fill out and return the Survey on Content Management System</a:t>
            </a:r>
          </a:p>
          <a:p>
            <a:pPr>
              <a:spcBef>
                <a:spcPts val="1200"/>
              </a:spcBef>
            </a:pPr>
            <a:r>
              <a:rPr lang="en-US" altLang="zh-TW" sz="2900" dirty="0" smtClean="0"/>
              <a:t>Check out Social Welfare Development Fund latest news</a:t>
            </a:r>
            <a:endParaRPr lang="en-US" altLang="zh-TW" sz="2900" b="1" dirty="0" smtClean="0">
              <a:solidFill>
                <a:srgbClr val="0000FF"/>
              </a:solidFill>
            </a:endParaRPr>
          </a:p>
          <a:p>
            <a:pPr marL="0" indent="0">
              <a:spcBef>
                <a:spcPts val="1200"/>
              </a:spcBef>
              <a:defRPr/>
            </a:pPr>
            <a:endParaRPr lang="en-AU" altLang="zh-TW" dirty="0" smtClean="0"/>
          </a:p>
        </p:txBody>
      </p:sp>
      <p:sp>
        <p:nvSpPr>
          <p:cNvPr id="22531" name="標題 1"/>
          <p:cNvSpPr>
            <a:spLocks noGrp="1"/>
          </p:cNvSpPr>
          <p:nvPr>
            <p:ph type="title"/>
          </p:nvPr>
        </p:nvSpPr>
        <p:spPr>
          <a:xfrm>
            <a:off x="755650" y="260350"/>
            <a:ext cx="7920038" cy="1143000"/>
          </a:xfrm>
        </p:spPr>
        <p:txBody>
          <a:bodyPr/>
          <a:lstStyle/>
          <a:p>
            <a:pPr marL="514350" indent="-514350">
              <a:tabLst>
                <a:tab pos="450850" algn="l"/>
              </a:tabLst>
            </a:pPr>
            <a:r>
              <a:rPr lang="en-US" altLang="zh-TW" sz="4000" dirty="0" smtClean="0"/>
              <a:t>Your Support to Web Accessibility</a:t>
            </a:r>
            <a:endParaRPr lang="en-AU" altLang="zh-TW" sz="4000" dirty="0" smtClean="0"/>
          </a:p>
        </p:txBody>
      </p:sp>
      <p:sp>
        <p:nvSpPr>
          <p:cNvPr id="7" name="投影片編號版面配置區 1"/>
          <p:cNvSpPr>
            <a:spLocks noGrp="1"/>
          </p:cNvSpPr>
          <p:nvPr>
            <p:ph type="sldNum" sz="quarter" idx="11"/>
          </p:nvPr>
        </p:nvSpPr>
        <p:spPr>
          <a:xfrm>
            <a:off x="8676456" y="6356350"/>
            <a:ext cx="514350" cy="365125"/>
          </a:xfrm>
          <a:prstGeom prst="rect">
            <a:avLst/>
          </a:prstGeom>
        </p:spPr>
        <p:txBody>
          <a:bodyPr/>
          <a:lstStyle/>
          <a:p>
            <a:pPr>
              <a:defRPr/>
            </a:pPr>
            <a:fld id="{32A0346B-5880-4BB3-9CDB-49753F8311B4}" type="slidenum">
              <a:rPr lang="zh-TW" altLang="en-US" smtClean="0">
                <a:latin typeface="+mn-lt"/>
              </a:rPr>
              <a:pPr>
                <a:defRPr/>
              </a:pPr>
              <a:t>49</a:t>
            </a:fld>
            <a:endParaRPr lang="zh-TW" altLang="en-US" dirty="0">
              <a:latin typeface="+mn-lt"/>
            </a:endParaRPr>
          </a:p>
        </p:txBody>
      </p:sp>
      <p:pic>
        <p:nvPicPr>
          <p:cNvPr id="9" name="圖片 8" descr="th (17).jpg"/>
          <p:cNvPicPr>
            <a:picLocks noChangeAspect="1"/>
          </p:cNvPicPr>
          <p:nvPr/>
        </p:nvPicPr>
        <p:blipFill>
          <a:blip r:embed="rId3" cstate="print"/>
          <a:stretch>
            <a:fillRect/>
          </a:stretch>
        </p:blipFill>
        <p:spPr>
          <a:xfrm>
            <a:off x="3635896" y="4668058"/>
            <a:ext cx="1944216" cy="1713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文字方塊 10"/>
          <p:cNvSpPr txBox="1"/>
          <p:nvPr/>
        </p:nvSpPr>
        <p:spPr>
          <a:xfrm>
            <a:off x="3635896" y="5837942"/>
            <a:ext cx="1944216" cy="523220"/>
          </a:xfrm>
          <a:prstGeom prst="rect">
            <a:avLst/>
          </a:prstGeom>
          <a:solidFill>
            <a:srgbClr val="FFFFFF">
              <a:alpha val="56863"/>
            </a:srgbClr>
          </a:solidFill>
        </p:spPr>
        <p:txBody>
          <a:bodyPr wrap="square" rtlCol="0">
            <a:spAutoFit/>
          </a:bodyPr>
          <a:lstStyle/>
          <a:p>
            <a:pPr algn="ctr"/>
            <a:r>
              <a:rPr lang="en-GB" sz="2800" b="1" dirty="0" smtClean="0"/>
              <a:t>Webforall</a:t>
            </a:r>
            <a:endParaRPr lang="en-GB" sz="2000" b="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683568" y="1484785"/>
            <a:ext cx="7920880" cy="720080"/>
          </a:xfrm>
        </p:spPr>
        <p:txBody>
          <a:bodyPr/>
          <a:lstStyle/>
          <a:p>
            <a:pPr marL="447675" indent="-447675">
              <a:buClr>
                <a:srgbClr val="6600CC"/>
              </a:buClr>
              <a:buFont typeface="+mj-lt"/>
              <a:buAutoNum type="arabicPeriod" startAt="2"/>
              <a:defRPr/>
            </a:pPr>
            <a:r>
              <a:rPr lang="en-US" altLang="zh-TW" sz="2800" b="1" dirty="0" smtClean="0">
                <a:solidFill>
                  <a:srgbClr val="6600CC"/>
                </a:solidFill>
              </a:rPr>
              <a:t>Inaccessible PDF Files</a:t>
            </a:r>
          </a:p>
          <a:p>
            <a:pPr marL="847725" lvl="1" indent="-400050">
              <a:buClr>
                <a:srgbClr val="006600"/>
              </a:buClr>
              <a:buFont typeface="Arial" pitchFamily="34" charset="0"/>
              <a:buChar char="•"/>
              <a:defRPr/>
            </a:pPr>
            <a:r>
              <a:rPr lang="en-US" altLang="zh-TW" sz="2400" b="1" dirty="0" smtClean="0"/>
              <a:t>Screen reader cannot read the content</a:t>
            </a:r>
          </a:p>
          <a:p>
            <a:pPr marL="514350" indent="-514350">
              <a:buClr>
                <a:srgbClr val="6600CC"/>
              </a:buClr>
              <a:buFont typeface="+mj-lt"/>
              <a:buAutoNum type="arabicPeriod" startAt="2"/>
              <a:defRPr/>
            </a:pPr>
            <a:endParaRPr lang="en-US" altLang="zh-TW" sz="2800" b="1" dirty="0" smtClean="0">
              <a:solidFill>
                <a:srgbClr val="6600CC"/>
              </a:solidFill>
            </a:endParaRPr>
          </a:p>
          <a:p>
            <a:pPr marL="0" indent="0">
              <a:buNone/>
              <a:defRPr/>
            </a:pPr>
            <a:endParaRPr lang="en-AU" altLang="zh-TW" dirty="0" smtClean="0"/>
          </a:p>
        </p:txBody>
      </p:sp>
      <p:sp>
        <p:nvSpPr>
          <p:cNvPr id="16" name="投影片編號版面配置區 1"/>
          <p:cNvSpPr>
            <a:spLocks noGrp="1"/>
          </p:cNvSpPr>
          <p:nvPr>
            <p:ph type="sldNum" sz="quarter" idx="11"/>
          </p:nvPr>
        </p:nvSpPr>
        <p:spPr>
          <a:prstGeom prst="rect">
            <a:avLst/>
          </a:prstGeom>
        </p:spPr>
        <p:txBody>
          <a:bodyPr/>
          <a:lstStyle/>
          <a:p>
            <a:pPr>
              <a:defRPr/>
            </a:pPr>
            <a:fld id="{32A0346B-5880-4BB3-9CDB-49753F8311B4}" type="slidenum">
              <a:rPr lang="zh-TW" altLang="en-US" smtClean="0">
                <a:latin typeface="+mn-lt"/>
              </a:rPr>
              <a:pPr>
                <a:defRPr/>
              </a:pPr>
              <a:t>5</a:t>
            </a:fld>
            <a:endParaRPr lang="zh-TW" altLang="en-US" dirty="0">
              <a:latin typeface="+mn-lt"/>
            </a:endParaRPr>
          </a:p>
        </p:txBody>
      </p:sp>
      <p:sp>
        <p:nvSpPr>
          <p:cNvPr id="12" name="文字方塊 11"/>
          <p:cNvSpPr txBox="1"/>
          <p:nvPr/>
        </p:nvSpPr>
        <p:spPr>
          <a:xfrm>
            <a:off x="1403648" y="4098558"/>
            <a:ext cx="3168352" cy="338554"/>
          </a:xfrm>
          <a:prstGeom prst="rect">
            <a:avLst/>
          </a:prstGeom>
          <a:noFill/>
        </p:spPr>
        <p:txBody>
          <a:bodyPr wrap="square" rtlCol="0">
            <a:spAutoFit/>
          </a:bodyPr>
          <a:lstStyle/>
          <a:p>
            <a:pPr algn="ctr"/>
            <a:r>
              <a:rPr lang="en-US" altLang="zh-TW" sz="1600" dirty="0" smtClean="0">
                <a:solidFill>
                  <a:srgbClr val="FF0000"/>
                </a:solidFill>
              </a:rPr>
              <a:t>Scanned Image not accessible</a:t>
            </a:r>
            <a:endParaRPr lang="zh-TW" altLang="en-US" sz="1600" dirty="0">
              <a:solidFill>
                <a:srgbClr val="FF0000"/>
              </a:solidFill>
            </a:endParaRPr>
          </a:p>
        </p:txBody>
      </p:sp>
      <p:sp>
        <p:nvSpPr>
          <p:cNvPr id="13" name="文字方塊 12"/>
          <p:cNvSpPr txBox="1"/>
          <p:nvPr/>
        </p:nvSpPr>
        <p:spPr>
          <a:xfrm>
            <a:off x="5004048" y="4098558"/>
            <a:ext cx="3168352" cy="338554"/>
          </a:xfrm>
          <a:prstGeom prst="rect">
            <a:avLst/>
          </a:prstGeom>
          <a:noFill/>
        </p:spPr>
        <p:txBody>
          <a:bodyPr wrap="square" rtlCol="0">
            <a:spAutoFit/>
          </a:bodyPr>
          <a:lstStyle/>
          <a:p>
            <a:pPr algn="ctr"/>
            <a:r>
              <a:rPr lang="en-US" altLang="zh-TW" sz="1600" b="1" dirty="0" smtClean="0">
                <a:solidFill>
                  <a:srgbClr val="0000FF"/>
                </a:solidFill>
              </a:rPr>
              <a:t>Text-based accessible PDF</a:t>
            </a:r>
            <a:endParaRPr lang="zh-TW" altLang="en-US" sz="1600" b="1" dirty="0">
              <a:solidFill>
                <a:srgbClr val="0000FF"/>
              </a:solidFill>
            </a:endParaRPr>
          </a:p>
        </p:txBody>
      </p:sp>
      <p:pic>
        <p:nvPicPr>
          <p:cNvPr id="1026" name="Picture 2" descr="image showing a scanned image which is not accessible"/>
          <p:cNvPicPr>
            <a:picLocks noChangeAspect="1" noChangeArrowheads="1"/>
          </p:cNvPicPr>
          <p:nvPr/>
        </p:nvPicPr>
        <p:blipFill>
          <a:blip r:embed="rId3" cstate="print"/>
          <a:srcRect/>
          <a:stretch>
            <a:fillRect/>
          </a:stretch>
        </p:blipFill>
        <p:spPr bwMode="auto">
          <a:xfrm>
            <a:off x="1259632" y="2348880"/>
            <a:ext cx="3503991" cy="1814055"/>
          </a:xfrm>
          <a:prstGeom prst="rect">
            <a:avLst/>
          </a:prstGeom>
          <a:noFill/>
          <a:ln w="9525">
            <a:noFill/>
            <a:miter lim="800000"/>
            <a:headEnd/>
            <a:tailEnd/>
          </a:ln>
        </p:spPr>
      </p:pic>
      <p:pic>
        <p:nvPicPr>
          <p:cNvPr id="1027" name="Picture 3" descr="image showing a text-based PDF which is accessible "/>
          <p:cNvPicPr>
            <a:picLocks noChangeAspect="1" noChangeArrowheads="1"/>
          </p:cNvPicPr>
          <p:nvPr/>
        </p:nvPicPr>
        <p:blipFill>
          <a:blip r:embed="rId4" cstate="print"/>
          <a:srcRect/>
          <a:stretch>
            <a:fillRect/>
          </a:stretch>
        </p:blipFill>
        <p:spPr bwMode="auto">
          <a:xfrm>
            <a:off x="4805131" y="2348880"/>
            <a:ext cx="3583293" cy="1762435"/>
          </a:xfrm>
          <a:prstGeom prst="rect">
            <a:avLst/>
          </a:prstGeom>
          <a:noFill/>
          <a:ln w="9525">
            <a:noFill/>
            <a:miter lim="800000"/>
            <a:headEnd/>
            <a:tailEnd/>
          </a:ln>
        </p:spPr>
      </p:pic>
      <p:sp>
        <p:nvSpPr>
          <p:cNvPr id="15" name="Content Placeholder 2"/>
          <p:cNvSpPr txBox="1">
            <a:spLocks/>
          </p:cNvSpPr>
          <p:nvPr/>
        </p:nvSpPr>
        <p:spPr bwMode="auto">
          <a:xfrm>
            <a:off x="683568" y="4519662"/>
            <a:ext cx="7416824"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ts val="1200"/>
              </a:spcBef>
              <a:spcAft>
                <a:spcPct val="0"/>
              </a:spcAft>
              <a:buClr>
                <a:srgbClr val="4F6228"/>
              </a:buClr>
              <a:buSzPct val="100000"/>
              <a:buFont typeface="Wingdings" pitchFamily="2" charset="2"/>
              <a:buChar char="ü"/>
              <a:tabLst/>
              <a:defRPr/>
            </a:pPr>
            <a:r>
              <a:rPr kumimoji="0" lang="en-US" altLang="zh-TW" sz="2500" b="0" i="0" u="none" strike="noStrike" kern="1200" cap="none" spc="0" normalizeH="0" baseline="0" noProof="0" dirty="0" smtClean="0">
                <a:ln>
                  <a:noFill/>
                </a:ln>
                <a:solidFill>
                  <a:schemeClr val="tx1"/>
                </a:solidFill>
                <a:effectLst/>
                <a:uLnTx/>
                <a:uFillTx/>
                <a:latin typeface="+mj-lt"/>
                <a:ea typeface="+mn-ea"/>
                <a:cs typeface="+mn-cs"/>
              </a:rPr>
              <a:t>e.g. use proper PDF generator to produce a PDF document from a text-based source document;</a:t>
            </a:r>
          </a:p>
          <a:p>
            <a:pPr marL="742950" marR="0" lvl="1" indent="-285750" algn="l" defTabSz="914400" rtl="0" eaLnBrk="0" fontAlgn="base" latinLnBrk="0" hangingPunct="0">
              <a:lnSpc>
                <a:spcPct val="100000"/>
              </a:lnSpc>
              <a:spcBef>
                <a:spcPts val="1200"/>
              </a:spcBef>
              <a:spcAft>
                <a:spcPct val="0"/>
              </a:spcAft>
              <a:buClr>
                <a:srgbClr val="4F6228"/>
              </a:buClr>
              <a:buSzPct val="100000"/>
              <a:buFont typeface="Wingdings" pitchFamily="2" charset="2"/>
              <a:buChar char="ü"/>
              <a:tabLst/>
              <a:defRPr/>
            </a:pPr>
            <a:r>
              <a:rPr kumimoji="0" lang="en-US" altLang="zh-TW" sz="2500" b="0" i="0" u="none" strike="noStrike" kern="1200" cap="none" spc="0" normalizeH="0" baseline="0" noProof="0" dirty="0" smtClean="0">
                <a:ln>
                  <a:noFill/>
                </a:ln>
                <a:solidFill>
                  <a:schemeClr val="tx1"/>
                </a:solidFill>
                <a:effectLst/>
                <a:uLnTx/>
                <a:uFillTx/>
                <a:latin typeface="+mj-lt"/>
                <a:ea typeface="+mn-ea"/>
                <a:cs typeface="+mn-cs"/>
              </a:rPr>
              <a:t>use Optical</a:t>
            </a:r>
            <a:r>
              <a:rPr kumimoji="0" lang="en-US" altLang="zh-TW" sz="2500" b="0" i="0" u="none" strike="noStrike" kern="1200" cap="none" spc="0" normalizeH="0" noProof="0" dirty="0" smtClean="0">
                <a:ln>
                  <a:noFill/>
                </a:ln>
                <a:solidFill>
                  <a:schemeClr val="tx1"/>
                </a:solidFill>
                <a:effectLst/>
                <a:uLnTx/>
                <a:uFillTx/>
                <a:latin typeface="+mj-lt"/>
                <a:ea typeface="+mn-ea"/>
                <a:cs typeface="+mn-cs"/>
              </a:rPr>
              <a:t> Character Recognition (OCR) software after scanning</a:t>
            </a:r>
            <a:endParaRPr kumimoji="0" lang="en-AU" altLang="zh-TW" sz="25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l" defTabSz="914400" rtl="0" eaLnBrk="0" fontAlgn="base" latinLnBrk="0" hangingPunct="0">
              <a:lnSpc>
                <a:spcPct val="100000"/>
              </a:lnSpc>
              <a:spcBef>
                <a:spcPct val="20000"/>
              </a:spcBef>
              <a:spcAft>
                <a:spcPct val="0"/>
              </a:spcAft>
              <a:buClr>
                <a:srgbClr val="386A42"/>
              </a:buClr>
              <a:buSzTx/>
              <a:buFont typeface="Arial" charset="0"/>
              <a:buNone/>
              <a:tabLst/>
              <a:defRPr/>
            </a:pPr>
            <a:endParaRPr kumimoji="0" lang="en-AU" altLang="zh-TW" sz="3200" b="0" i="0" u="none" strike="noStrike" kern="1200" cap="none" spc="0" normalizeH="0" baseline="0" noProof="0" dirty="0" smtClean="0">
              <a:ln>
                <a:noFill/>
              </a:ln>
              <a:solidFill>
                <a:schemeClr val="tx1"/>
              </a:solidFill>
              <a:effectLst/>
              <a:uLnTx/>
              <a:uFillTx/>
              <a:latin typeface="+mj-lt"/>
              <a:ea typeface="+mn-ea"/>
              <a:cs typeface="+mn-cs"/>
            </a:endParaRPr>
          </a:p>
        </p:txBody>
      </p:sp>
      <p:sp>
        <p:nvSpPr>
          <p:cNvPr id="10" name="Title 1"/>
          <p:cNvSpPr txBox="1">
            <a:spLocks/>
          </p:cNvSpPr>
          <p:nvPr/>
        </p:nvSpPr>
        <p:spPr bwMode="auto">
          <a:xfrm>
            <a:off x="683568" y="274638"/>
            <a:ext cx="7920038" cy="1143000"/>
          </a:xfrm>
          <a:prstGeom prst="rect">
            <a:avLst/>
          </a:prstGeom>
          <a:noFill/>
          <a:ln w="9525">
            <a:noFill/>
            <a:miter lim="800000"/>
            <a:headEnd/>
            <a:tailEnd/>
          </a:ln>
        </p:spPr>
        <p:txBody>
          <a:bodyPr anchor="ctr"/>
          <a:lstStyle/>
          <a:p>
            <a:pPr eaLnBrk="0" hangingPunct="0"/>
            <a:r>
              <a:rPr lang="en-AU" altLang="zh-TW" sz="3200" b="1" dirty="0" smtClean="0">
                <a:latin typeface="Calibri" pitchFamily="34" charset="0"/>
              </a:rPr>
              <a:t>Common Pitfalls in Web Accessibility</a:t>
            </a:r>
            <a:endParaRPr lang="en-AU" altLang="zh-TW" sz="3200" b="1"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par>
                          <p:cTn id="9" fill="hold">
                            <p:stCondLst>
                              <p:cond delay="0"/>
                            </p:stCondLst>
                            <p:childTnLst>
                              <p:par>
                                <p:cTn id="10" presetID="2" presetClass="entr" presetSubtype="4"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 calcmode="lin" valueType="num">
                                      <p:cBhvr additive="base">
                                        <p:cTn id="1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標題 1"/>
          <p:cNvSpPr>
            <a:spLocks noGrp="1"/>
          </p:cNvSpPr>
          <p:nvPr>
            <p:ph type="title"/>
          </p:nvPr>
        </p:nvSpPr>
        <p:spPr>
          <a:xfrm>
            <a:off x="755650" y="260350"/>
            <a:ext cx="7920038" cy="1143000"/>
          </a:xfrm>
        </p:spPr>
        <p:txBody>
          <a:bodyPr/>
          <a:lstStyle/>
          <a:p>
            <a:pPr marL="514350" indent="-514350">
              <a:tabLst>
                <a:tab pos="450850" algn="l"/>
              </a:tabLst>
            </a:pPr>
            <a:r>
              <a:rPr lang="en-AU" altLang="zh-TW" sz="4000" dirty="0" smtClean="0"/>
              <a:t>Enquiry</a:t>
            </a:r>
          </a:p>
        </p:txBody>
      </p:sp>
      <p:sp>
        <p:nvSpPr>
          <p:cNvPr id="7" name="Content Placeholder 2"/>
          <p:cNvSpPr>
            <a:spLocks noGrp="1"/>
          </p:cNvSpPr>
          <p:nvPr>
            <p:ph idx="4294967295"/>
          </p:nvPr>
        </p:nvSpPr>
        <p:spPr>
          <a:xfrm>
            <a:off x="1042988" y="1567334"/>
            <a:ext cx="8101012" cy="4525962"/>
          </a:xfrm>
        </p:spPr>
        <p:txBody>
          <a:bodyPr/>
          <a:lstStyle/>
          <a:p>
            <a:pPr>
              <a:spcBef>
                <a:spcPts val="1800"/>
              </a:spcBef>
              <a:buNone/>
            </a:pPr>
            <a:r>
              <a:rPr lang="en-GB" sz="2800" b="1" dirty="0" smtClean="0"/>
              <a:t>Web Accessibility Programme Office</a:t>
            </a:r>
          </a:p>
          <a:p>
            <a:pPr marL="982663" indent="-982663">
              <a:spcBef>
                <a:spcPts val="1200"/>
              </a:spcBef>
              <a:buNone/>
              <a:tabLst>
                <a:tab pos="982663" algn="l"/>
              </a:tabLst>
            </a:pPr>
            <a:r>
              <a:rPr lang="en-GB" sz="2800" dirty="0" smtClean="0"/>
              <a:t>Email address	: </a:t>
            </a:r>
            <a:r>
              <a:rPr lang="en-GB" sz="2800" dirty="0" smtClean="0">
                <a:hlinkClick r:id="rId3"/>
              </a:rPr>
              <a:t>wac@ogcio.gov.hk</a:t>
            </a:r>
            <a:endParaRPr lang="en-GB" sz="2800" dirty="0" smtClean="0"/>
          </a:p>
          <a:p>
            <a:pPr marL="982663" indent="-982663">
              <a:spcBef>
                <a:spcPts val="600"/>
              </a:spcBef>
              <a:buNone/>
              <a:tabLst>
                <a:tab pos="982663" algn="l"/>
              </a:tabLst>
            </a:pPr>
            <a:r>
              <a:rPr lang="en-GB" sz="2800" dirty="0" smtClean="0"/>
              <a:t>Telephone no.	: 2582 6079</a:t>
            </a:r>
          </a:p>
          <a:p>
            <a:pPr marL="982663" indent="-982663">
              <a:spcBef>
                <a:spcPts val="600"/>
              </a:spcBef>
              <a:buNone/>
              <a:tabLst>
                <a:tab pos="982663" algn="l"/>
              </a:tabLst>
            </a:pPr>
            <a:endParaRPr lang="en-GB" altLang="zh-TW" sz="2800" dirty="0" smtClean="0"/>
          </a:p>
          <a:p>
            <a:pPr marL="982663" indent="-982663">
              <a:spcBef>
                <a:spcPts val="600"/>
              </a:spcBef>
              <a:buNone/>
              <a:tabLst>
                <a:tab pos="982663" algn="l"/>
              </a:tabLst>
            </a:pPr>
            <a:r>
              <a:rPr lang="en-GB" altLang="zh-TW" sz="2800" b="1" dirty="0" smtClean="0"/>
              <a:t>Website : </a:t>
            </a:r>
            <a:r>
              <a:rPr kumimoji="1" lang="en-GB" altLang="zh-TW" sz="2800" b="1" u="sng" dirty="0" smtClean="0">
                <a:solidFill>
                  <a:srgbClr val="6600CC"/>
                </a:solidFill>
              </a:rPr>
              <a:t>www.webforall.gov.hk</a:t>
            </a:r>
          </a:p>
          <a:p>
            <a:pPr>
              <a:spcBef>
                <a:spcPts val="1800"/>
              </a:spcBef>
              <a:buNone/>
            </a:pPr>
            <a:endParaRPr lang="en-GB" sz="2800" dirty="0" smtClean="0"/>
          </a:p>
          <a:p>
            <a:pPr marL="0" indent="0">
              <a:buFont typeface="Arial" charset="0"/>
              <a:buNone/>
              <a:defRPr/>
            </a:pPr>
            <a:endParaRPr lang="en-AU" altLang="zh-TW" sz="2800" dirty="0" smtClean="0"/>
          </a:p>
          <a:p>
            <a:pPr marL="0" indent="0">
              <a:defRPr/>
            </a:pPr>
            <a:endParaRPr lang="en-AU" altLang="zh-TW" dirty="0" smtClean="0"/>
          </a:p>
        </p:txBody>
      </p:sp>
      <p:sp>
        <p:nvSpPr>
          <p:cNvPr id="6" name="投影片編號版面配置區 1"/>
          <p:cNvSpPr>
            <a:spLocks noGrp="1"/>
          </p:cNvSpPr>
          <p:nvPr>
            <p:ph type="sldNum" sz="quarter" idx="11"/>
          </p:nvPr>
        </p:nvSpPr>
        <p:spPr>
          <a:xfrm>
            <a:off x="8676456" y="6356350"/>
            <a:ext cx="514350" cy="365125"/>
          </a:xfrm>
          <a:prstGeom prst="rect">
            <a:avLst/>
          </a:prstGeom>
        </p:spPr>
        <p:txBody>
          <a:bodyPr/>
          <a:lstStyle/>
          <a:p>
            <a:pPr>
              <a:defRPr/>
            </a:pPr>
            <a:fld id="{32A0346B-5880-4BB3-9CDB-49753F8311B4}" type="slidenum">
              <a:rPr lang="zh-TW" altLang="en-US" smtClean="0">
                <a:latin typeface="+mn-lt"/>
              </a:rPr>
              <a:pPr>
                <a:defRPr/>
              </a:pPr>
              <a:t>50</a:t>
            </a:fld>
            <a:endParaRPr lang="zh-TW" altLang="en-US" dirty="0">
              <a:latin typeface="+mn-lt"/>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txBox="1">
            <a:spLocks/>
          </p:cNvSpPr>
          <p:nvPr/>
        </p:nvSpPr>
        <p:spPr bwMode="auto">
          <a:xfrm>
            <a:off x="468313" y="1125538"/>
            <a:ext cx="8099425" cy="3311525"/>
          </a:xfrm>
          <a:prstGeom prst="rect">
            <a:avLst/>
          </a:prstGeom>
          <a:noFill/>
          <a:ln w="9525">
            <a:noFill/>
            <a:miter lim="800000"/>
            <a:headEnd/>
            <a:tailEnd/>
          </a:ln>
        </p:spPr>
        <p:txBody>
          <a:bodyPr anchor="ctr"/>
          <a:lstStyle/>
          <a:p>
            <a:pPr algn="ctr">
              <a:spcBef>
                <a:spcPct val="20000"/>
              </a:spcBef>
              <a:buClr>
                <a:srgbClr val="386A42"/>
              </a:buClr>
              <a:buFont typeface="Arial" charset="0"/>
              <a:buNone/>
              <a:defRPr/>
            </a:pPr>
            <a:r>
              <a:rPr kumimoji="0" lang="en-US" altLang="zh-TW" sz="4800" b="1" i="1" dirty="0">
                <a:solidFill>
                  <a:schemeClr val="accent6">
                    <a:lumMod val="75000"/>
                  </a:schemeClr>
                </a:solidFill>
                <a:effectLst>
                  <a:outerShdw blurRad="38100" dist="38100" dir="2700000" algn="tl">
                    <a:srgbClr val="000000">
                      <a:alpha val="43137"/>
                    </a:srgbClr>
                  </a:outerShdw>
                </a:effectLst>
                <a:latin typeface="+mj-lt"/>
                <a:ea typeface="+mn-ea"/>
              </a:rPr>
              <a:t>Let’s join hands in making a </a:t>
            </a:r>
            <a:r>
              <a:rPr kumimoji="0" lang="en-US" altLang="zh-TW" sz="4800" b="1" i="1" dirty="0" smtClean="0">
                <a:solidFill>
                  <a:schemeClr val="accent6">
                    <a:lumMod val="75000"/>
                  </a:schemeClr>
                </a:solidFill>
                <a:effectLst>
                  <a:outerShdw blurRad="38100" dist="38100" dir="2700000" algn="tl">
                    <a:srgbClr val="000000">
                      <a:alpha val="43137"/>
                    </a:srgbClr>
                  </a:outerShdw>
                </a:effectLst>
                <a:latin typeface="+mj-lt"/>
                <a:ea typeface="+mn-ea"/>
              </a:rPr>
              <a:t>digitally inclusive </a:t>
            </a:r>
            <a:r>
              <a:rPr kumimoji="0" lang="en-US" altLang="zh-TW" sz="4800" b="1" i="1" dirty="0">
                <a:solidFill>
                  <a:schemeClr val="accent6">
                    <a:lumMod val="75000"/>
                  </a:schemeClr>
                </a:solidFill>
                <a:effectLst>
                  <a:outerShdw blurRad="38100" dist="38100" dir="2700000" algn="tl">
                    <a:srgbClr val="000000">
                      <a:alpha val="43137"/>
                    </a:srgbClr>
                  </a:outerShdw>
                </a:effectLst>
                <a:latin typeface="+mj-lt"/>
                <a:ea typeface="+mn-ea"/>
              </a:rPr>
              <a:t>society</a:t>
            </a:r>
            <a:endParaRPr kumimoji="0" lang="zh-TW" altLang="en-US" sz="4800" b="1" dirty="0">
              <a:solidFill>
                <a:schemeClr val="accent6">
                  <a:lumMod val="75000"/>
                </a:schemeClr>
              </a:solidFill>
              <a:effectLst>
                <a:outerShdw blurRad="38100" dist="38100" dir="2700000" algn="tl">
                  <a:srgbClr val="000000">
                    <a:alpha val="43137"/>
                  </a:srgbClr>
                </a:outerShdw>
              </a:effectLst>
              <a:latin typeface="+mj-lt"/>
              <a:ea typeface="+mn-ea"/>
            </a:endParaRPr>
          </a:p>
        </p:txBody>
      </p:sp>
      <p:sp>
        <p:nvSpPr>
          <p:cNvPr id="7" name="副標題 2"/>
          <p:cNvSpPr txBox="1">
            <a:spLocks/>
          </p:cNvSpPr>
          <p:nvPr/>
        </p:nvSpPr>
        <p:spPr>
          <a:xfrm>
            <a:off x="0" y="2060575"/>
            <a:ext cx="9144000" cy="4392613"/>
          </a:xfrm>
          <a:prstGeom prst="rect">
            <a:avLst/>
          </a:prstGeom>
        </p:spPr>
        <p:txBody>
          <a:bodyPr anchor="ctr">
            <a:normAutofit/>
          </a:bodyPr>
          <a:lstStyle/>
          <a:p>
            <a:pPr marL="176213" indent="-176213" algn="ctr" eaLnBrk="0" hangingPunct="0">
              <a:spcBef>
                <a:spcPct val="20000"/>
              </a:spcBef>
              <a:buClr>
                <a:srgbClr val="386A42"/>
              </a:buClr>
              <a:defRPr/>
            </a:pPr>
            <a:r>
              <a:rPr kumimoji="0" lang="en-US" sz="7200" b="1" dirty="0">
                <a:effectLst>
                  <a:outerShdw blurRad="38100" dist="38100" dir="2700000" algn="tl">
                    <a:srgbClr val="000000">
                      <a:alpha val="43137"/>
                    </a:srgbClr>
                  </a:outerShdw>
                </a:effectLst>
                <a:latin typeface="+mj-lt"/>
                <a:ea typeface="+mj-ea"/>
                <a:cs typeface="+mj-cs"/>
              </a:rPr>
              <a:t>Thank you!</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683568" y="1484785"/>
            <a:ext cx="7921376" cy="1584176"/>
          </a:xfrm>
        </p:spPr>
        <p:txBody>
          <a:bodyPr/>
          <a:lstStyle/>
          <a:p>
            <a:pPr marL="447675" indent="-447675">
              <a:buClr>
                <a:srgbClr val="6600CC"/>
              </a:buClr>
              <a:buFont typeface="+mj-lt"/>
              <a:buAutoNum type="arabicPeriod" startAt="3"/>
              <a:defRPr/>
            </a:pPr>
            <a:r>
              <a:rPr lang="en-GB" altLang="zh-TW" sz="2800" b="1" dirty="0" smtClean="0">
                <a:solidFill>
                  <a:srgbClr val="6600CC"/>
                </a:solidFill>
              </a:rPr>
              <a:t>Text in Image is not accessible</a:t>
            </a:r>
          </a:p>
          <a:p>
            <a:pPr marL="847725" lvl="1" indent="-400050">
              <a:buClr>
                <a:srgbClr val="006600"/>
              </a:buClr>
              <a:buFont typeface="Arial" pitchFamily="34" charset="0"/>
              <a:buChar char="•"/>
              <a:defRPr/>
            </a:pPr>
            <a:r>
              <a:rPr lang="en-GB" altLang="zh-TW" sz="2400" b="1" dirty="0" smtClean="0"/>
              <a:t>Information is not co</a:t>
            </a:r>
            <a:r>
              <a:rPr lang="en-AU" altLang="zh-TW" sz="2400" b="1" dirty="0" smtClean="0"/>
              <a:t>n</a:t>
            </a:r>
            <a:r>
              <a:rPr lang="en-GB" altLang="zh-TW" sz="2400" b="1" dirty="0" smtClean="0"/>
              <a:t>veyed to all</a:t>
            </a:r>
          </a:p>
          <a:p>
            <a:pPr marL="809625" indent="-266700">
              <a:spcBef>
                <a:spcPts val="0"/>
              </a:spcBef>
              <a:buNone/>
              <a:tabLst>
                <a:tab pos="365125" algn="l"/>
              </a:tabLst>
              <a:defRPr/>
            </a:pPr>
            <a:endParaRPr lang="en-GB" altLang="zh-TW" sz="2500" dirty="0" smtClean="0"/>
          </a:p>
          <a:p>
            <a:pPr marL="0" indent="0">
              <a:defRPr/>
            </a:pPr>
            <a:endParaRPr lang="en-AU" altLang="zh-TW" dirty="0" smtClean="0"/>
          </a:p>
        </p:txBody>
      </p:sp>
      <p:sp>
        <p:nvSpPr>
          <p:cNvPr id="14" name="投影片編號版面配置區 1"/>
          <p:cNvSpPr>
            <a:spLocks noGrp="1"/>
          </p:cNvSpPr>
          <p:nvPr>
            <p:ph type="sldNum" sz="quarter" idx="11"/>
          </p:nvPr>
        </p:nvSpPr>
        <p:spPr>
          <a:prstGeom prst="rect">
            <a:avLst/>
          </a:prstGeom>
        </p:spPr>
        <p:txBody>
          <a:bodyPr/>
          <a:lstStyle/>
          <a:p>
            <a:pPr>
              <a:defRPr/>
            </a:pPr>
            <a:fld id="{32A0346B-5880-4BB3-9CDB-49753F8311B4}" type="slidenum">
              <a:rPr lang="zh-TW" altLang="en-US" smtClean="0">
                <a:latin typeface="+mn-lt"/>
              </a:rPr>
              <a:pPr>
                <a:defRPr/>
              </a:pPr>
              <a:t>6</a:t>
            </a:fld>
            <a:endParaRPr lang="zh-TW" altLang="en-US" dirty="0">
              <a:latin typeface="+mn-lt"/>
            </a:endParaRPr>
          </a:p>
        </p:txBody>
      </p:sp>
      <p:pic>
        <p:nvPicPr>
          <p:cNvPr id="5" name="圖片 4" descr="Image showing text in image"/>
          <p:cNvPicPr>
            <a:picLocks noChangeAspect="1"/>
          </p:cNvPicPr>
          <p:nvPr/>
        </p:nvPicPr>
        <p:blipFill>
          <a:blip r:embed="rId3" cstate="print"/>
          <a:stretch>
            <a:fillRect/>
          </a:stretch>
        </p:blipFill>
        <p:spPr>
          <a:xfrm>
            <a:off x="1354949" y="2524924"/>
            <a:ext cx="3320459" cy="1872208"/>
          </a:xfrm>
          <a:prstGeom prst="rect">
            <a:avLst/>
          </a:prstGeom>
        </p:spPr>
      </p:pic>
      <p:pic>
        <p:nvPicPr>
          <p:cNvPr id="6" name="圖片 5" descr="Image showing accessible text on a webpage"/>
          <p:cNvPicPr>
            <a:picLocks noChangeAspect="1"/>
          </p:cNvPicPr>
          <p:nvPr/>
        </p:nvPicPr>
        <p:blipFill>
          <a:blip r:embed="rId4" cstate="print"/>
          <a:stretch>
            <a:fillRect/>
          </a:stretch>
        </p:blipFill>
        <p:spPr>
          <a:xfrm>
            <a:off x="4996453" y="2524924"/>
            <a:ext cx="3320459" cy="1872208"/>
          </a:xfrm>
          <a:prstGeom prst="rect">
            <a:avLst/>
          </a:prstGeom>
        </p:spPr>
      </p:pic>
      <p:sp>
        <p:nvSpPr>
          <p:cNvPr id="7" name="文字方塊 6"/>
          <p:cNvSpPr txBox="1"/>
          <p:nvPr/>
        </p:nvSpPr>
        <p:spPr>
          <a:xfrm>
            <a:off x="1332136" y="4397132"/>
            <a:ext cx="3312368" cy="338554"/>
          </a:xfrm>
          <a:prstGeom prst="rect">
            <a:avLst/>
          </a:prstGeom>
          <a:noFill/>
        </p:spPr>
        <p:txBody>
          <a:bodyPr wrap="square" rtlCol="0">
            <a:spAutoFit/>
          </a:bodyPr>
          <a:lstStyle/>
          <a:p>
            <a:pPr algn="ctr"/>
            <a:r>
              <a:rPr lang="en-US" altLang="zh-TW" sz="1600" dirty="0" smtClean="0">
                <a:solidFill>
                  <a:srgbClr val="FF0000"/>
                </a:solidFill>
              </a:rPr>
              <a:t>Text in image</a:t>
            </a:r>
            <a:endParaRPr lang="zh-TW" altLang="en-US" sz="1600" dirty="0">
              <a:solidFill>
                <a:srgbClr val="FF0000"/>
              </a:solidFill>
            </a:endParaRPr>
          </a:p>
        </p:txBody>
      </p:sp>
      <p:sp>
        <p:nvSpPr>
          <p:cNvPr id="9" name="文字方塊 8"/>
          <p:cNvSpPr txBox="1"/>
          <p:nvPr/>
        </p:nvSpPr>
        <p:spPr>
          <a:xfrm>
            <a:off x="5076552" y="4397132"/>
            <a:ext cx="3168352" cy="338554"/>
          </a:xfrm>
          <a:prstGeom prst="rect">
            <a:avLst/>
          </a:prstGeom>
          <a:noFill/>
        </p:spPr>
        <p:txBody>
          <a:bodyPr wrap="square" rtlCol="0">
            <a:spAutoFit/>
          </a:bodyPr>
          <a:lstStyle/>
          <a:p>
            <a:pPr algn="ctr"/>
            <a:r>
              <a:rPr lang="en-US" altLang="zh-TW" sz="1600" b="1" dirty="0" smtClean="0">
                <a:solidFill>
                  <a:srgbClr val="0000FF"/>
                </a:solidFill>
              </a:rPr>
              <a:t>Accessible text on a webpage</a:t>
            </a:r>
            <a:endParaRPr lang="zh-TW" altLang="en-US" sz="1600" b="1" dirty="0">
              <a:solidFill>
                <a:srgbClr val="0000FF"/>
              </a:solidFill>
            </a:endParaRPr>
          </a:p>
        </p:txBody>
      </p:sp>
      <p:sp>
        <p:nvSpPr>
          <p:cNvPr id="10" name="Content Placeholder 2"/>
          <p:cNvSpPr txBox="1">
            <a:spLocks/>
          </p:cNvSpPr>
          <p:nvPr/>
        </p:nvSpPr>
        <p:spPr bwMode="auto">
          <a:xfrm>
            <a:off x="683568" y="4879702"/>
            <a:ext cx="792088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ts val="1200"/>
              </a:spcBef>
              <a:spcAft>
                <a:spcPct val="0"/>
              </a:spcAft>
              <a:buClr>
                <a:srgbClr val="4F6228"/>
              </a:buClr>
              <a:buSzPct val="100000"/>
              <a:buFont typeface="Wingdings" pitchFamily="2" charset="2"/>
              <a:buChar char="ü"/>
              <a:tabLst/>
              <a:defRPr/>
            </a:pPr>
            <a:r>
              <a:rPr kumimoji="0" lang="en-US" altLang="zh-TW" sz="2500" b="0" i="0" u="none" strike="noStrike" kern="1200" cap="none" spc="0" normalizeH="0" baseline="0" noProof="0" dirty="0" smtClean="0">
                <a:ln>
                  <a:noFill/>
                </a:ln>
                <a:solidFill>
                  <a:schemeClr val="tx1"/>
                </a:solidFill>
                <a:effectLst/>
                <a:uLnTx/>
                <a:uFillTx/>
                <a:latin typeface="+mj-lt"/>
                <a:ea typeface="+mn-ea"/>
                <a:cs typeface="+mn-cs"/>
              </a:rPr>
              <a:t>Avoid to convey information of wide public interest</a:t>
            </a:r>
          </a:p>
          <a:p>
            <a:pPr marL="742950" marR="0" lvl="1" indent="-285750" algn="l" defTabSz="914400" rtl="0" eaLnBrk="0" fontAlgn="base" latinLnBrk="0" hangingPunct="0">
              <a:lnSpc>
                <a:spcPct val="100000"/>
              </a:lnSpc>
              <a:spcBef>
                <a:spcPts val="1200"/>
              </a:spcBef>
              <a:spcAft>
                <a:spcPct val="0"/>
              </a:spcAft>
              <a:buClr>
                <a:srgbClr val="4F6228"/>
              </a:buClr>
              <a:buSzPct val="100000"/>
              <a:buFont typeface="Wingdings" pitchFamily="2" charset="2"/>
              <a:buChar char="ü"/>
              <a:tabLst/>
              <a:defRPr/>
            </a:pPr>
            <a:r>
              <a:rPr kumimoji="0" lang="en-US" altLang="zh-TW" sz="2500" dirty="0" smtClean="0">
                <a:latin typeface="+mj-lt"/>
                <a:ea typeface="+mn-ea"/>
              </a:rPr>
              <a:t>If avoidable, provide descriptive text alternatives</a:t>
            </a:r>
          </a:p>
        </p:txBody>
      </p:sp>
      <p:sp>
        <p:nvSpPr>
          <p:cNvPr id="13" name="Title 1"/>
          <p:cNvSpPr txBox="1">
            <a:spLocks/>
          </p:cNvSpPr>
          <p:nvPr/>
        </p:nvSpPr>
        <p:spPr bwMode="auto">
          <a:xfrm>
            <a:off x="683568" y="274638"/>
            <a:ext cx="7920038" cy="1143000"/>
          </a:xfrm>
          <a:prstGeom prst="rect">
            <a:avLst/>
          </a:prstGeom>
          <a:noFill/>
          <a:ln w="9525">
            <a:noFill/>
            <a:miter lim="800000"/>
            <a:headEnd/>
            <a:tailEnd/>
          </a:ln>
        </p:spPr>
        <p:txBody>
          <a:bodyPr anchor="ctr"/>
          <a:lstStyle/>
          <a:p>
            <a:pPr eaLnBrk="0" hangingPunct="0"/>
            <a:r>
              <a:rPr lang="en-AU" altLang="zh-TW" sz="3200" b="1" dirty="0" smtClean="0">
                <a:latin typeface="Calibri" pitchFamily="34" charset="0"/>
              </a:rPr>
              <a:t>Common Pitfalls in Web Accessibility</a:t>
            </a:r>
            <a:endParaRPr lang="en-AU" altLang="zh-TW" sz="3200" b="1"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2" presetClass="entr" presetSubtype="4"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n-lt"/>
              </a:rPr>
              <a:pPr>
                <a:defRPr/>
              </a:pPr>
              <a:t>7</a:t>
            </a:fld>
            <a:endParaRPr lang="zh-TW" altLang="en-US" dirty="0">
              <a:latin typeface="+mn-lt"/>
            </a:endParaRPr>
          </a:p>
        </p:txBody>
      </p:sp>
      <p:sp>
        <p:nvSpPr>
          <p:cNvPr id="26627" name="Content Placeholder 2"/>
          <p:cNvSpPr>
            <a:spLocks noGrp="1"/>
          </p:cNvSpPr>
          <p:nvPr>
            <p:ph idx="4294967295"/>
          </p:nvPr>
        </p:nvSpPr>
        <p:spPr>
          <a:xfrm>
            <a:off x="683568" y="1484313"/>
            <a:ext cx="8064500" cy="649287"/>
          </a:xfrm>
        </p:spPr>
        <p:txBody>
          <a:bodyPr/>
          <a:lstStyle/>
          <a:p>
            <a:pPr marL="447675" indent="-447675">
              <a:buClr>
                <a:srgbClr val="6600CC"/>
              </a:buClr>
              <a:buFont typeface="+mj-lt"/>
              <a:buAutoNum type="arabicPeriod" startAt="4"/>
              <a:defRPr/>
            </a:pPr>
            <a:r>
              <a:rPr lang="en-AU" altLang="zh-TW" sz="2800" b="1" dirty="0" smtClean="0">
                <a:solidFill>
                  <a:srgbClr val="6600CC"/>
                </a:solidFill>
              </a:rPr>
              <a:t>Small font sizes</a:t>
            </a:r>
          </a:p>
          <a:p>
            <a:pPr marL="847725" lvl="1" indent="-400050">
              <a:buClr>
                <a:srgbClr val="006600"/>
              </a:buClr>
              <a:buFont typeface="Arial" pitchFamily="34" charset="0"/>
              <a:buChar char="•"/>
              <a:defRPr/>
            </a:pPr>
            <a:r>
              <a:rPr lang="en-US" altLang="zh-TW" sz="2400" b="1" dirty="0" smtClean="0"/>
              <a:t>Persons with low vision cannot read the text</a:t>
            </a:r>
            <a:endParaRPr lang="en-GB" altLang="zh-TW" sz="2400" b="1" dirty="0" smtClean="0"/>
          </a:p>
          <a:p>
            <a:pPr marL="514350" indent="-514350">
              <a:buClr>
                <a:srgbClr val="6600CC"/>
              </a:buClr>
              <a:buFont typeface="+mj-lt"/>
              <a:buAutoNum type="arabicPeriod" startAt="4"/>
              <a:defRPr/>
            </a:pPr>
            <a:endParaRPr lang="en-AU" altLang="zh-TW" sz="2800" b="1" dirty="0" smtClean="0">
              <a:solidFill>
                <a:srgbClr val="6600CC"/>
              </a:solidFill>
            </a:endParaRPr>
          </a:p>
          <a:p>
            <a:pPr marL="0" indent="0">
              <a:buFont typeface="Arial" charset="0"/>
              <a:buNone/>
              <a:defRPr/>
            </a:pPr>
            <a:endParaRPr lang="en-AU" altLang="zh-TW" dirty="0" smtClean="0"/>
          </a:p>
          <a:p>
            <a:pPr marL="0" indent="0">
              <a:buFont typeface="Arial" charset="0"/>
              <a:buNone/>
              <a:defRPr/>
            </a:pPr>
            <a:endParaRPr lang="en-AU" altLang="zh-TW" dirty="0" smtClean="0"/>
          </a:p>
          <a:p>
            <a:pPr marL="0" indent="0">
              <a:buFont typeface="Arial" charset="0"/>
              <a:buNone/>
              <a:defRPr/>
            </a:pPr>
            <a:endParaRPr lang="en-AU" altLang="zh-TW" dirty="0" smtClean="0"/>
          </a:p>
          <a:p>
            <a:pPr marL="0" indent="0">
              <a:buFont typeface="Arial" charset="0"/>
              <a:buNone/>
              <a:defRPr/>
            </a:pPr>
            <a:endParaRPr lang="en-AU" altLang="zh-TW" dirty="0" smtClean="0"/>
          </a:p>
          <a:p>
            <a:pPr marL="0" indent="0">
              <a:buFont typeface="Arial" charset="0"/>
              <a:buNone/>
              <a:defRPr/>
            </a:pPr>
            <a:endParaRPr lang="en-AU" altLang="zh-TW" dirty="0" smtClean="0"/>
          </a:p>
          <a:p>
            <a:pPr marL="0" indent="0">
              <a:buFont typeface="Arial" charset="0"/>
              <a:buNone/>
              <a:defRPr/>
            </a:pPr>
            <a:endParaRPr lang="en-AU" altLang="zh-TW" dirty="0" smtClean="0"/>
          </a:p>
        </p:txBody>
      </p:sp>
      <p:grpSp>
        <p:nvGrpSpPr>
          <p:cNvPr id="2" name="群組 13" descr="Image showing a webpage which do not have text resize function"/>
          <p:cNvGrpSpPr>
            <a:grpSpLocks/>
          </p:cNvGrpSpPr>
          <p:nvPr/>
        </p:nvGrpSpPr>
        <p:grpSpPr bwMode="auto">
          <a:xfrm>
            <a:off x="1142756" y="2492895"/>
            <a:ext cx="3609376" cy="2621602"/>
            <a:chOff x="827088" y="2924944"/>
            <a:chExt cx="3810496" cy="2197904"/>
          </a:xfrm>
        </p:grpSpPr>
        <p:sp>
          <p:nvSpPr>
            <p:cNvPr id="9" name="矩形 8"/>
            <p:cNvSpPr/>
            <p:nvPr/>
          </p:nvSpPr>
          <p:spPr bwMode="auto">
            <a:xfrm>
              <a:off x="827088" y="4829764"/>
              <a:ext cx="3745173" cy="293084"/>
            </a:xfrm>
            <a:prstGeom prst="rect">
              <a:avLst/>
            </a:prstGeom>
          </p:spPr>
          <p:txBody>
            <a:bodyPr>
              <a:spAutoFit/>
            </a:bodyPr>
            <a:lstStyle/>
            <a:p>
              <a:pPr marL="0" lvl="1" algn="ctr" fontAlgn="auto">
                <a:lnSpc>
                  <a:spcPct val="110000"/>
                </a:lnSpc>
                <a:spcBef>
                  <a:spcPts val="1200"/>
                </a:spcBef>
                <a:spcAft>
                  <a:spcPts val="0"/>
                </a:spcAft>
                <a:buSzPct val="100000"/>
                <a:tabLst>
                  <a:tab pos="261938" algn="l"/>
                </a:tabLst>
                <a:defRPr/>
              </a:pPr>
              <a:r>
                <a:rPr kumimoji="0" lang="en-US" altLang="zh-TW" sz="1600" kern="0" dirty="0">
                  <a:solidFill>
                    <a:srgbClr val="C00000"/>
                  </a:solidFill>
                  <a:latin typeface="Arial" pitchFamily="34" charset="0"/>
                  <a:ea typeface="+mn-ea"/>
                  <a:cs typeface="Arial" pitchFamily="34" charset="0"/>
                </a:rPr>
                <a:t>Cannot resize text</a:t>
              </a:r>
            </a:p>
          </p:txBody>
        </p:sp>
        <p:pic>
          <p:nvPicPr>
            <p:cNvPr id="10" name="圖片 11" descr="Image showing text cannot be resized"/>
            <p:cNvPicPr>
              <a:picLocks noChangeAspect="1"/>
            </p:cNvPicPr>
            <p:nvPr/>
          </p:nvPicPr>
          <p:blipFill>
            <a:blip r:embed="rId3" cstate="print"/>
            <a:srcRect/>
            <a:stretch>
              <a:fillRect/>
            </a:stretch>
          </p:blipFill>
          <p:spPr bwMode="auto">
            <a:xfrm>
              <a:off x="827584" y="2924944"/>
              <a:ext cx="3810000" cy="1912620"/>
            </a:xfrm>
            <a:prstGeom prst="rect">
              <a:avLst/>
            </a:prstGeom>
            <a:noFill/>
            <a:ln w="9525">
              <a:noFill/>
              <a:miter lim="800000"/>
              <a:headEnd/>
              <a:tailEnd/>
            </a:ln>
          </p:spPr>
        </p:pic>
      </p:grpSp>
      <p:grpSp>
        <p:nvGrpSpPr>
          <p:cNvPr id="3" name="群組 15" descr="Image showing a webpage which contain text resize function"/>
          <p:cNvGrpSpPr>
            <a:grpSpLocks/>
          </p:cNvGrpSpPr>
          <p:nvPr/>
        </p:nvGrpSpPr>
        <p:grpSpPr bwMode="auto">
          <a:xfrm>
            <a:off x="4752132" y="2492895"/>
            <a:ext cx="3614041" cy="2664296"/>
            <a:chOff x="4860032" y="2924944"/>
            <a:chExt cx="3613784" cy="2247984"/>
          </a:xfrm>
        </p:grpSpPr>
        <p:sp>
          <p:nvSpPr>
            <p:cNvPr id="12" name="矩形 11"/>
            <p:cNvSpPr/>
            <p:nvPr/>
          </p:nvSpPr>
          <p:spPr bwMode="auto">
            <a:xfrm>
              <a:off x="4931788" y="4873166"/>
              <a:ext cx="3456531" cy="299762"/>
            </a:xfrm>
            <a:prstGeom prst="rect">
              <a:avLst/>
            </a:prstGeom>
          </p:spPr>
          <p:txBody>
            <a:bodyPr>
              <a:spAutoFit/>
            </a:bodyPr>
            <a:lstStyle/>
            <a:p>
              <a:pPr marL="0" lvl="1" algn="ctr" fontAlgn="auto">
                <a:lnSpc>
                  <a:spcPct val="110000"/>
                </a:lnSpc>
                <a:spcBef>
                  <a:spcPts val="1200"/>
                </a:spcBef>
                <a:spcAft>
                  <a:spcPts val="0"/>
                </a:spcAft>
                <a:buSzPct val="100000"/>
                <a:tabLst>
                  <a:tab pos="261938" algn="l"/>
                </a:tabLst>
                <a:defRPr/>
              </a:pPr>
              <a:r>
                <a:rPr kumimoji="0" lang="en-US" altLang="zh-TW" sz="1600" b="1" kern="0" dirty="0">
                  <a:solidFill>
                    <a:srgbClr val="0000CC"/>
                  </a:solidFill>
                  <a:latin typeface="Arial" pitchFamily="34" charset="0"/>
                  <a:ea typeface="+mn-ea"/>
                  <a:cs typeface="Arial" pitchFamily="34" charset="0"/>
                </a:rPr>
                <a:t>Can resize text</a:t>
              </a:r>
            </a:p>
          </p:txBody>
        </p:sp>
        <p:pic>
          <p:nvPicPr>
            <p:cNvPr id="13" name="圖片 14" descr="Image showing text can be resized"/>
            <p:cNvPicPr>
              <a:picLocks noChangeAspect="1"/>
            </p:cNvPicPr>
            <p:nvPr/>
          </p:nvPicPr>
          <p:blipFill>
            <a:blip r:embed="rId4" cstate="print"/>
            <a:srcRect/>
            <a:stretch>
              <a:fillRect/>
            </a:stretch>
          </p:blipFill>
          <p:spPr bwMode="auto">
            <a:xfrm>
              <a:off x="4860032" y="2924944"/>
              <a:ext cx="3613784" cy="1944216"/>
            </a:xfrm>
            <a:prstGeom prst="rect">
              <a:avLst/>
            </a:prstGeom>
            <a:noFill/>
            <a:ln w="9525">
              <a:noFill/>
              <a:miter lim="800000"/>
              <a:headEnd/>
              <a:tailEnd/>
            </a:ln>
          </p:spPr>
        </p:pic>
      </p:grpSp>
      <p:sp>
        <p:nvSpPr>
          <p:cNvPr id="14" name="Content Placeholder 2"/>
          <p:cNvSpPr txBox="1">
            <a:spLocks/>
          </p:cNvSpPr>
          <p:nvPr/>
        </p:nvSpPr>
        <p:spPr bwMode="auto">
          <a:xfrm>
            <a:off x="971600" y="5301208"/>
            <a:ext cx="7920880"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ts val="1200"/>
              </a:spcBef>
              <a:spcAft>
                <a:spcPct val="0"/>
              </a:spcAft>
              <a:buClr>
                <a:srgbClr val="4F6228"/>
              </a:buClr>
              <a:buSzPct val="100000"/>
              <a:buFont typeface="Wingdings" pitchFamily="2" charset="2"/>
              <a:buChar char="ü"/>
              <a:tabLst/>
              <a:defRPr/>
            </a:pPr>
            <a:r>
              <a:rPr kumimoji="0" lang="en-US" altLang="zh-TW" sz="2500" dirty="0" smtClean="0">
                <a:latin typeface="+mj-lt"/>
                <a:ea typeface="+mn-ea"/>
              </a:rPr>
              <a:t>e.g. provide text resize function</a:t>
            </a:r>
          </a:p>
        </p:txBody>
      </p:sp>
      <p:sp>
        <p:nvSpPr>
          <p:cNvPr id="15" name="Title 1"/>
          <p:cNvSpPr txBox="1">
            <a:spLocks/>
          </p:cNvSpPr>
          <p:nvPr/>
        </p:nvSpPr>
        <p:spPr bwMode="auto">
          <a:xfrm>
            <a:off x="683568" y="274638"/>
            <a:ext cx="7920038" cy="1143000"/>
          </a:xfrm>
          <a:prstGeom prst="rect">
            <a:avLst/>
          </a:prstGeom>
          <a:noFill/>
          <a:ln w="9525">
            <a:noFill/>
            <a:miter lim="800000"/>
            <a:headEnd/>
            <a:tailEnd/>
          </a:ln>
        </p:spPr>
        <p:txBody>
          <a:bodyPr anchor="ctr"/>
          <a:lstStyle/>
          <a:p>
            <a:pPr eaLnBrk="0" hangingPunct="0"/>
            <a:r>
              <a:rPr lang="en-AU" altLang="zh-TW" sz="3200" b="1" dirty="0" smtClean="0">
                <a:latin typeface="Calibri" pitchFamily="34" charset="0"/>
              </a:rPr>
              <a:t>Common Pitfalls in Web Accessibility</a:t>
            </a:r>
            <a:endParaRPr lang="en-AU" altLang="zh-TW" sz="32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2" presetClass="entr" presetSubtype="4"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 calcmode="lin" valueType="num">
                                      <p:cBhvr additive="base">
                                        <p:cTn id="1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n-lt"/>
              </a:rPr>
              <a:pPr>
                <a:defRPr/>
              </a:pPr>
              <a:t>8</a:t>
            </a:fld>
            <a:endParaRPr lang="zh-TW" altLang="en-US" dirty="0">
              <a:latin typeface="+mn-lt"/>
            </a:endParaRPr>
          </a:p>
        </p:txBody>
      </p:sp>
      <p:sp>
        <p:nvSpPr>
          <p:cNvPr id="26627" name="Content Placeholder 2"/>
          <p:cNvSpPr>
            <a:spLocks noGrp="1"/>
          </p:cNvSpPr>
          <p:nvPr>
            <p:ph idx="4294967295"/>
          </p:nvPr>
        </p:nvSpPr>
        <p:spPr>
          <a:xfrm>
            <a:off x="683568" y="1484313"/>
            <a:ext cx="8064500" cy="649287"/>
          </a:xfrm>
        </p:spPr>
        <p:txBody>
          <a:bodyPr/>
          <a:lstStyle/>
          <a:p>
            <a:pPr marL="447675" indent="-447675">
              <a:buClr>
                <a:srgbClr val="6600CC"/>
              </a:buClr>
              <a:buFont typeface="+mj-lt"/>
              <a:buAutoNum type="arabicPeriod" startAt="5"/>
              <a:defRPr/>
            </a:pPr>
            <a:r>
              <a:rPr lang="en-AU" altLang="zh-TW" sz="2800" b="1" dirty="0" smtClean="0">
                <a:solidFill>
                  <a:srgbClr val="6600CC"/>
                </a:solidFill>
              </a:rPr>
              <a:t>Insufficient colour contrast</a:t>
            </a:r>
          </a:p>
          <a:p>
            <a:pPr marL="847725" lvl="1" indent="-400050">
              <a:buClr>
                <a:srgbClr val="006600"/>
              </a:buClr>
              <a:buFont typeface="Arial" pitchFamily="34" charset="0"/>
              <a:buChar char="•"/>
              <a:defRPr/>
            </a:pPr>
            <a:r>
              <a:rPr lang="en-US" altLang="zh-TW" sz="2400" b="1" dirty="0" smtClean="0"/>
              <a:t>Persons with low vision have</a:t>
            </a:r>
            <a:r>
              <a:rPr lang="en-US" altLang="zh-TW" sz="2400" dirty="0" smtClean="0"/>
              <a:t> </a:t>
            </a:r>
            <a:r>
              <a:rPr lang="en-US" altLang="zh-TW" sz="2400" b="1" dirty="0" smtClean="0"/>
              <a:t>difficulty reading text that does not contrast with its background</a:t>
            </a:r>
            <a:endParaRPr lang="en-AU" altLang="zh-TW" sz="2400" b="1" dirty="0" smtClean="0"/>
          </a:p>
          <a:p>
            <a:pPr marL="0" indent="0">
              <a:buFont typeface="Arial" charset="0"/>
              <a:buNone/>
              <a:defRPr/>
            </a:pPr>
            <a:endParaRPr lang="en-AU" altLang="zh-TW" dirty="0" smtClean="0"/>
          </a:p>
          <a:p>
            <a:pPr marL="0" indent="0">
              <a:buFont typeface="Arial" charset="0"/>
              <a:buNone/>
              <a:defRPr/>
            </a:pPr>
            <a:endParaRPr lang="en-AU" altLang="zh-TW" dirty="0" smtClean="0"/>
          </a:p>
          <a:p>
            <a:pPr marL="0" indent="0">
              <a:buFont typeface="Arial" charset="0"/>
              <a:buNone/>
              <a:defRPr/>
            </a:pPr>
            <a:endParaRPr lang="en-AU" altLang="zh-TW" dirty="0" smtClean="0"/>
          </a:p>
          <a:p>
            <a:pPr marL="0" indent="0">
              <a:buFont typeface="Arial" charset="0"/>
              <a:buNone/>
              <a:defRPr/>
            </a:pPr>
            <a:endParaRPr lang="en-AU" altLang="zh-TW" dirty="0" smtClean="0"/>
          </a:p>
          <a:p>
            <a:pPr marL="0" indent="0">
              <a:buFont typeface="Arial" charset="0"/>
              <a:buNone/>
              <a:defRPr/>
            </a:pPr>
            <a:endParaRPr lang="en-AU" altLang="zh-TW" dirty="0" smtClean="0"/>
          </a:p>
          <a:p>
            <a:pPr marL="0" indent="0">
              <a:buFont typeface="Arial" charset="0"/>
              <a:buNone/>
              <a:defRPr/>
            </a:pPr>
            <a:endParaRPr lang="en-AU" altLang="zh-TW" dirty="0" smtClean="0"/>
          </a:p>
        </p:txBody>
      </p:sp>
      <p:grpSp>
        <p:nvGrpSpPr>
          <p:cNvPr id="14" name="群組 16" descr="Image showing a webpage of poor colour contrast"/>
          <p:cNvGrpSpPr>
            <a:grpSpLocks/>
          </p:cNvGrpSpPr>
          <p:nvPr/>
        </p:nvGrpSpPr>
        <p:grpSpPr bwMode="auto">
          <a:xfrm>
            <a:off x="1188219" y="2831876"/>
            <a:ext cx="3587750" cy="2864681"/>
            <a:chOff x="899591" y="2852936"/>
            <a:chExt cx="3588179" cy="2864272"/>
          </a:xfrm>
        </p:grpSpPr>
        <p:sp>
          <p:nvSpPr>
            <p:cNvPr id="15" name="矩形 14"/>
            <p:cNvSpPr/>
            <p:nvPr/>
          </p:nvSpPr>
          <p:spPr bwMode="auto">
            <a:xfrm>
              <a:off x="899591" y="5375112"/>
              <a:ext cx="3527847" cy="342096"/>
            </a:xfrm>
            <a:prstGeom prst="rect">
              <a:avLst/>
            </a:prstGeom>
          </p:spPr>
          <p:txBody>
            <a:bodyPr>
              <a:spAutoFit/>
            </a:bodyPr>
            <a:lstStyle/>
            <a:p>
              <a:pPr marL="0" lvl="1" algn="ctr" fontAlgn="auto">
                <a:lnSpc>
                  <a:spcPct val="110000"/>
                </a:lnSpc>
                <a:spcBef>
                  <a:spcPts val="1200"/>
                </a:spcBef>
                <a:spcAft>
                  <a:spcPts val="0"/>
                </a:spcAft>
                <a:buSzPct val="100000"/>
                <a:tabLst>
                  <a:tab pos="261938" algn="l"/>
                </a:tabLst>
                <a:defRPr/>
              </a:pPr>
              <a:r>
                <a:rPr kumimoji="0" lang="en-US" altLang="zh-TW" sz="1600" kern="0" dirty="0">
                  <a:solidFill>
                    <a:srgbClr val="C00000"/>
                  </a:solidFill>
                  <a:latin typeface="Arial" pitchFamily="34" charset="0"/>
                  <a:ea typeface="+mn-ea"/>
                  <a:cs typeface="Arial" pitchFamily="34" charset="0"/>
                </a:rPr>
                <a:t>Poor background contrast</a:t>
              </a:r>
            </a:p>
          </p:txBody>
        </p:sp>
        <p:pic>
          <p:nvPicPr>
            <p:cNvPr id="16" name="圖片 11" descr="Image showing poor background contrast"/>
            <p:cNvPicPr>
              <a:picLocks noChangeAspect="1"/>
            </p:cNvPicPr>
            <p:nvPr/>
          </p:nvPicPr>
          <p:blipFill>
            <a:blip r:embed="rId3" cstate="print"/>
            <a:srcRect/>
            <a:stretch>
              <a:fillRect/>
            </a:stretch>
          </p:blipFill>
          <p:spPr bwMode="auto">
            <a:xfrm>
              <a:off x="899591" y="2852936"/>
              <a:ext cx="3588179" cy="2554784"/>
            </a:xfrm>
            <a:prstGeom prst="rect">
              <a:avLst/>
            </a:prstGeom>
            <a:noFill/>
            <a:ln w="9525">
              <a:noFill/>
              <a:miter lim="800000"/>
              <a:headEnd/>
              <a:tailEnd/>
            </a:ln>
          </p:spPr>
        </p:pic>
      </p:grpSp>
      <p:grpSp>
        <p:nvGrpSpPr>
          <p:cNvPr id="17" name="群組 17" descr="Image showing a webpage which has higher contrast"/>
          <p:cNvGrpSpPr>
            <a:grpSpLocks/>
          </p:cNvGrpSpPr>
          <p:nvPr/>
        </p:nvGrpSpPr>
        <p:grpSpPr bwMode="auto">
          <a:xfrm>
            <a:off x="4787081" y="2831876"/>
            <a:ext cx="3889375" cy="2885320"/>
            <a:chOff x="4500014" y="2852936"/>
            <a:chExt cx="3888387" cy="2885327"/>
          </a:xfrm>
        </p:grpSpPr>
        <p:sp>
          <p:nvSpPr>
            <p:cNvPr id="18" name="矩形 17"/>
            <p:cNvSpPr/>
            <p:nvPr/>
          </p:nvSpPr>
          <p:spPr bwMode="auto">
            <a:xfrm>
              <a:off x="4500014" y="5396117"/>
              <a:ext cx="3888387" cy="342146"/>
            </a:xfrm>
            <a:prstGeom prst="rect">
              <a:avLst/>
            </a:prstGeom>
          </p:spPr>
          <p:txBody>
            <a:bodyPr>
              <a:spAutoFit/>
            </a:bodyPr>
            <a:lstStyle/>
            <a:p>
              <a:pPr marL="0" lvl="1" algn="ctr" fontAlgn="auto">
                <a:lnSpc>
                  <a:spcPct val="110000"/>
                </a:lnSpc>
                <a:spcBef>
                  <a:spcPts val="1200"/>
                </a:spcBef>
                <a:spcAft>
                  <a:spcPts val="0"/>
                </a:spcAft>
                <a:buSzPct val="100000"/>
                <a:tabLst>
                  <a:tab pos="261938" algn="l"/>
                </a:tabLst>
                <a:defRPr/>
              </a:pPr>
              <a:r>
                <a:rPr kumimoji="0" lang="en-US" altLang="zh-TW" sz="1600" b="1" kern="0" dirty="0">
                  <a:solidFill>
                    <a:srgbClr val="0000CC"/>
                  </a:solidFill>
                  <a:latin typeface="Arial" pitchFamily="34" charset="0"/>
                  <a:ea typeface="+mn-ea"/>
                  <a:cs typeface="Arial" pitchFamily="34" charset="0"/>
                </a:rPr>
                <a:t>Easier to read with higher contrast</a:t>
              </a:r>
            </a:p>
          </p:txBody>
        </p:sp>
        <p:pic>
          <p:nvPicPr>
            <p:cNvPr id="19" name="圖片 15" descr="Image showig a webpage is easier to read with higher contrast"/>
            <p:cNvPicPr>
              <a:picLocks noChangeAspect="1"/>
            </p:cNvPicPr>
            <p:nvPr/>
          </p:nvPicPr>
          <p:blipFill>
            <a:blip r:embed="rId4" cstate="print"/>
            <a:srcRect/>
            <a:stretch>
              <a:fillRect/>
            </a:stretch>
          </p:blipFill>
          <p:spPr bwMode="auto">
            <a:xfrm>
              <a:off x="4644008" y="2852936"/>
              <a:ext cx="3600400" cy="2563484"/>
            </a:xfrm>
            <a:prstGeom prst="rect">
              <a:avLst/>
            </a:prstGeom>
            <a:noFill/>
            <a:ln w="9525">
              <a:noFill/>
              <a:miter lim="800000"/>
              <a:headEnd/>
              <a:tailEnd/>
            </a:ln>
          </p:spPr>
        </p:pic>
      </p:grpSp>
      <p:sp>
        <p:nvSpPr>
          <p:cNvPr id="20" name="Content Placeholder 2"/>
          <p:cNvSpPr txBox="1">
            <a:spLocks/>
          </p:cNvSpPr>
          <p:nvPr/>
        </p:nvSpPr>
        <p:spPr bwMode="auto">
          <a:xfrm>
            <a:off x="683568" y="5733256"/>
            <a:ext cx="7920880"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ts val="1200"/>
              </a:spcBef>
              <a:spcAft>
                <a:spcPct val="0"/>
              </a:spcAft>
              <a:buClr>
                <a:srgbClr val="4F6228"/>
              </a:buClr>
              <a:buSzPct val="100000"/>
              <a:buFont typeface="Wingdings" pitchFamily="2" charset="2"/>
              <a:buChar char="ü"/>
              <a:tabLst/>
              <a:defRPr/>
            </a:pPr>
            <a:r>
              <a:rPr kumimoji="0" lang="en-US" altLang="zh-TW" sz="2500" dirty="0" smtClean="0">
                <a:latin typeface="+mj-lt"/>
                <a:ea typeface="+mn-ea"/>
              </a:rPr>
              <a:t>e.g. provide sufficient contrast ratio</a:t>
            </a:r>
          </a:p>
        </p:txBody>
      </p:sp>
      <p:sp>
        <p:nvSpPr>
          <p:cNvPr id="12" name="Title 1"/>
          <p:cNvSpPr txBox="1">
            <a:spLocks/>
          </p:cNvSpPr>
          <p:nvPr/>
        </p:nvSpPr>
        <p:spPr bwMode="auto">
          <a:xfrm>
            <a:off x="683568" y="274638"/>
            <a:ext cx="7920038" cy="1143000"/>
          </a:xfrm>
          <a:prstGeom prst="rect">
            <a:avLst/>
          </a:prstGeom>
          <a:noFill/>
          <a:ln w="9525">
            <a:noFill/>
            <a:miter lim="800000"/>
            <a:headEnd/>
            <a:tailEnd/>
          </a:ln>
        </p:spPr>
        <p:txBody>
          <a:bodyPr anchor="ctr"/>
          <a:lstStyle/>
          <a:p>
            <a:pPr eaLnBrk="0" hangingPunct="0"/>
            <a:r>
              <a:rPr lang="en-AU" altLang="zh-TW" sz="3200" b="1" dirty="0" smtClean="0">
                <a:latin typeface="Calibri" pitchFamily="34" charset="0"/>
              </a:rPr>
              <a:t>Common Pitfalls in Web Accessibility</a:t>
            </a:r>
            <a:endParaRPr lang="en-AU" altLang="zh-TW" sz="32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0"/>
                            </p:stCondLst>
                            <p:childTnLst>
                              <p:par>
                                <p:cTn id="12" presetID="2" presetClass="entr" presetSubtype="4"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 calcmode="lin" valueType="num">
                                      <p:cBhvr additive="base">
                                        <p:cTn id="14"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投影片編號版面配置區 1"/>
          <p:cNvSpPr>
            <a:spLocks noGrp="1"/>
          </p:cNvSpPr>
          <p:nvPr>
            <p:ph type="sldNum" sz="quarter" idx="10"/>
          </p:nvPr>
        </p:nvSpPr>
        <p:spPr>
          <a:prstGeom prst="rect">
            <a:avLst/>
          </a:prstGeom>
        </p:spPr>
        <p:txBody>
          <a:bodyPr/>
          <a:lstStyle/>
          <a:p>
            <a:pPr>
              <a:defRPr/>
            </a:pPr>
            <a:fld id="{32A0346B-5880-4BB3-9CDB-49753F8311B4}" type="slidenum">
              <a:rPr lang="zh-TW" altLang="en-US" smtClean="0">
                <a:latin typeface="+mn-lt"/>
              </a:rPr>
              <a:pPr>
                <a:defRPr/>
              </a:pPr>
              <a:t>9</a:t>
            </a:fld>
            <a:endParaRPr lang="zh-TW" altLang="en-US" dirty="0">
              <a:latin typeface="+mn-lt"/>
            </a:endParaRPr>
          </a:p>
        </p:txBody>
      </p:sp>
      <p:sp>
        <p:nvSpPr>
          <p:cNvPr id="14340" name="Content Placeholder 2"/>
          <p:cNvSpPr>
            <a:spLocks noGrp="1"/>
          </p:cNvSpPr>
          <p:nvPr>
            <p:ph idx="4294967295"/>
          </p:nvPr>
        </p:nvSpPr>
        <p:spPr>
          <a:xfrm>
            <a:off x="669677" y="1454150"/>
            <a:ext cx="8042275" cy="534988"/>
          </a:xfrm>
        </p:spPr>
        <p:txBody>
          <a:bodyPr>
            <a:noAutofit/>
          </a:bodyPr>
          <a:lstStyle/>
          <a:p>
            <a:pPr marL="447675" indent="-447675">
              <a:buClr>
                <a:srgbClr val="6600CC"/>
              </a:buClr>
              <a:buFont typeface="+mj-lt"/>
              <a:buAutoNum type="arabicPeriod" startAt="6"/>
              <a:defRPr/>
            </a:pPr>
            <a:r>
              <a:rPr lang="en-AU" altLang="zh-TW" sz="2800" b="1" dirty="0" smtClean="0">
                <a:solidFill>
                  <a:srgbClr val="6600CC"/>
                </a:solidFill>
              </a:rPr>
              <a:t>Complicated website infrastructure</a:t>
            </a:r>
          </a:p>
          <a:p>
            <a:pPr marL="847725" lvl="1" indent="-400050">
              <a:buClr>
                <a:srgbClr val="006600"/>
              </a:buClr>
              <a:buFont typeface="Arial" pitchFamily="34" charset="0"/>
              <a:buChar char="•"/>
              <a:defRPr/>
            </a:pPr>
            <a:r>
              <a:rPr lang="en-US" altLang="zh-TW" sz="2400" b="1" dirty="0" smtClean="0"/>
              <a:t>Persons with cognitive impairment have difficulty reading complex website structures</a:t>
            </a:r>
            <a:endParaRPr lang="en-AU" altLang="zh-TW" sz="2400" b="1" dirty="0" smtClean="0"/>
          </a:p>
          <a:p>
            <a:pPr marL="514350" indent="-514350">
              <a:buClr>
                <a:srgbClr val="6600CC"/>
              </a:buClr>
              <a:buNone/>
              <a:defRPr/>
            </a:pPr>
            <a:endParaRPr lang="en-AU" altLang="zh-TW" sz="2800" b="1" dirty="0" smtClean="0">
              <a:solidFill>
                <a:srgbClr val="6600CC"/>
              </a:solidFill>
            </a:endParaRPr>
          </a:p>
        </p:txBody>
      </p:sp>
      <p:sp>
        <p:nvSpPr>
          <p:cNvPr id="16" name="Content Placeholder 2"/>
          <p:cNvSpPr txBox="1">
            <a:spLocks/>
          </p:cNvSpPr>
          <p:nvPr/>
        </p:nvSpPr>
        <p:spPr bwMode="auto">
          <a:xfrm>
            <a:off x="683568" y="5733256"/>
            <a:ext cx="7632848" cy="925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ts val="1200"/>
              </a:spcBef>
              <a:spcAft>
                <a:spcPct val="0"/>
              </a:spcAft>
              <a:buClr>
                <a:srgbClr val="4F6228"/>
              </a:buClr>
              <a:buSzPct val="100000"/>
              <a:buFont typeface="Wingdings" pitchFamily="2" charset="2"/>
              <a:buChar char="ü"/>
              <a:tabLst/>
              <a:defRPr/>
            </a:pPr>
            <a:r>
              <a:rPr kumimoji="0" lang="en-US" altLang="zh-TW" sz="2500" b="0" i="0" u="none" strike="noStrike" kern="1200" cap="none" spc="0" normalizeH="0" baseline="0" noProof="0" dirty="0" smtClean="0">
                <a:ln>
                  <a:noFill/>
                </a:ln>
                <a:solidFill>
                  <a:schemeClr val="tx1"/>
                </a:solidFill>
                <a:effectLst/>
                <a:uLnTx/>
                <a:uFillTx/>
                <a:latin typeface="+mj-lt"/>
                <a:ea typeface="+mn-ea"/>
                <a:cs typeface="+mn-cs"/>
              </a:rPr>
              <a:t>e.g. provide simpler and ordered website structure</a:t>
            </a:r>
            <a:endParaRPr kumimoji="0" lang="en-US" altLang="zh-TW" sz="2500" dirty="0" smtClean="0">
              <a:latin typeface="+mj-lt"/>
              <a:ea typeface="+mn-ea"/>
            </a:endParaRPr>
          </a:p>
        </p:txBody>
      </p:sp>
      <p:sp>
        <p:nvSpPr>
          <p:cNvPr id="17" name="Title 1"/>
          <p:cNvSpPr txBox="1">
            <a:spLocks/>
          </p:cNvSpPr>
          <p:nvPr/>
        </p:nvSpPr>
        <p:spPr bwMode="auto">
          <a:xfrm>
            <a:off x="683568" y="274638"/>
            <a:ext cx="7920038" cy="1143000"/>
          </a:xfrm>
          <a:prstGeom prst="rect">
            <a:avLst/>
          </a:prstGeom>
          <a:noFill/>
          <a:ln w="9525">
            <a:noFill/>
            <a:miter lim="800000"/>
            <a:headEnd/>
            <a:tailEnd/>
          </a:ln>
        </p:spPr>
        <p:txBody>
          <a:bodyPr anchor="ctr"/>
          <a:lstStyle/>
          <a:p>
            <a:pPr eaLnBrk="0" hangingPunct="0"/>
            <a:r>
              <a:rPr lang="en-AU" altLang="zh-TW" sz="3200" b="1" dirty="0" smtClean="0">
                <a:latin typeface="Calibri" pitchFamily="34" charset="0"/>
              </a:rPr>
              <a:t>Common Pitfalls in Web Accessibility</a:t>
            </a:r>
            <a:endParaRPr lang="en-AU" altLang="zh-TW" sz="3200" b="1" dirty="0">
              <a:latin typeface="Calibri" pitchFamily="34" charset="0"/>
            </a:endParaRPr>
          </a:p>
        </p:txBody>
      </p:sp>
      <p:pic>
        <p:nvPicPr>
          <p:cNvPr id="6" name="圖片 5" descr="Image showing simple structure"/>
          <p:cNvPicPr>
            <a:picLocks noChangeAspect="1"/>
          </p:cNvPicPr>
          <p:nvPr/>
        </p:nvPicPr>
        <p:blipFill>
          <a:blip r:embed="rId3" cstate="print"/>
          <a:stretch>
            <a:fillRect/>
          </a:stretch>
        </p:blipFill>
        <p:spPr>
          <a:xfrm>
            <a:off x="4283968" y="2852936"/>
            <a:ext cx="2808312" cy="2486200"/>
          </a:xfrm>
          <a:prstGeom prst="rect">
            <a:avLst/>
          </a:prstGeom>
        </p:spPr>
      </p:pic>
      <p:pic>
        <p:nvPicPr>
          <p:cNvPr id="7" name="圖片 6" descr="Image showing complex structures"/>
          <p:cNvPicPr>
            <a:picLocks noChangeAspect="1"/>
          </p:cNvPicPr>
          <p:nvPr/>
        </p:nvPicPr>
        <p:blipFill>
          <a:blip r:embed="rId4" cstate="print"/>
          <a:stretch>
            <a:fillRect/>
          </a:stretch>
        </p:blipFill>
        <p:spPr>
          <a:xfrm>
            <a:off x="1259632" y="2852936"/>
            <a:ext cx="2808312" cy="2547237"/>
          </a:xfrm>
          <a:prstGeom prst="rect">
            <a:avLst/>
          </a:prstGeom>
        </p:spPr>
      </p:pic>
      <p:sp>
        <p:nvSpPr>
          <p:cNvPr id="8" name="矩形 7"/>
          <p:cNvSpPr/>
          <p:nvPr/>
        </p:nvSpPr>
        <p:spPr bwMode="auto">
          <a:xfrm>
            <a:off x="1259632" y="5354412"/>
            <a:ext cx="2808312" cy="363176"/>
          </a:xfrm>
          <a:prstGeom prst="rect">
            <a:avLst/>
          </a:prstGeom>
        </p:spPr>
        <p:txBody>
          <a:bodyPr wrap="square">
            <a:spAutoFit/>
          </a:bodyPr>
          <a:lstStyle/>
          <a:p>
            <a:pPr marL="0" lvl="1" algn="ctr" fontAlgn="auto">
              <a:lnSpc>
                <a:spcPct val="110000"/>
              </a:lnSpc>
              <a:spcBef>
                <a:spcPts val="1200"/>
              </a:spcBef>
              <a:spcAft>
                <a:spcPts val="0"/>
              </a:spcAft>
              <a:buSzPct val="100000"/>
              <a:tabLst>
                <a:tab pos="261938" algn="l"/>
              </a:tabLst>
              <a:defRPr/>
            </a:pPr>
            <a:r>
              <a:rPr kumimoji="0" lang="en-US" altLang="zh-TW" sz="1600" kern="0" dirty="0" smtClean="0">
                <a:solidFill>
                  <a:srgbClr val="C00000"/>
                </a:solidFill>
                <a:latin typeface="Arial" pitchFamily="34" charset="0"/>
                <a:ea typeface="+mn-ea"/>
                <a:cs typeface="Arial" pitchFamily="34" charset="0"/>
              </a:rPr>
              <a:t>Complex structures</a:t>
            </a:r>
          </a:p>
        </p:txBody>
      </p:sp>
      <p:sp>
        <p:nvSpPr>
          <p:cNvPr id="9" name="矩形 8"/>
          <p:cNvSpPr/>
          <p:nvPr/>
        </p:nvSpPr>
        <p:spPr bwMode="auto">
          <a:xfrm>
            <a:off x="4283969" y="5370080"/>
            <a:ext cx="2808312" cy="363176"/>
          </a:xfrm>
          <a:prstGeom prst="rect">
            <a:avLst/>
          </a:prstGeom>
        </p:spPr>
        <p:txBody>
          <a:bodyPr wrap="square">
            <a:spAutoFit/>
          </a:bodyPr>
          <a:lstStyle/>
          <a:p>
            <a:pPr marL="0" lvl="1" algn="ctr" fontAlgn="auto">
              <a:lnSpc>
                <a:spcPct val="110000"/>
              </a:lnSpc>
              <a:spcBef>
                <a:spcPts val="1200"/>
              </a:spcBef>
              <a:spcAft>
                <a:spcPts val="0"/>
              </a:spcAft>
              <a:buSzPct val="100000"/>
              <a:tabLst>
                <a:tab pos="261938" algn="l"/>
              </a:tabLst>
              <a:defRPr/>
            </a:pPr>
            <a:r>
              <a:rPr kumimoji="0" lang="en-US" altLang="zh-TW" sz="1600" b="1" kern="0" dirty="0" smtClean="0">
                <a:solidFill>
                  <a:srgbClr val="0000CC"/>
                </a:solidFill>
                <a:latin typeface="Arial" pitchFamily="34" charset="0"/>
                <a:ea typeface="+mn-ea"/>
                <a:cs typeface="Arial" pitchFamily="34" charset="0"/>
              </a:rPr>
              <a:t>Simple structure</a:t>
            </a:r>
            <a:endParaRPr kumimoji="0" lang="en-US" altLang="zh-TW" sz="1600" b="1" kern="0" dirty="0">
              <a:solidFill>
                <a:srgbClr val="0000CC"/>
              </a:solidFill>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2" presetClass="entr" presetSubtype="4" fill="hold" grpId="0"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9" grpId="0"/>
    </p:bldLst>
  </p:timing>
</p:sld>
</file>

<file path=ppt/theme/theme1.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模組">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模組">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1788</Words>
  <Application>Microsoft Office PowerPoint</Application>
  <PresentationFormat>如螢幕大小 (4:3)</PresentationFormat>
  <Paragraphs>531</Paragraphs>
  <Slides>51</Slides>
  <Notes>51</Notes>
  <HiddenSlides>0</HiddenSlides>
  <MMClips>1</MMClips>
  <ScaleCrop>false</ScaleCrop>
  <HeadingPairs>
    <vt:vector size="4" baseType="variant">
      <vt:variant>
        <vt:lpstr>佈景主題</vt:lpstr>
      </vt:variant>
      <vt:variant>
        <vt:i4>3</vt:i4>
      </vt:variant>
      <vt:variant>
        <vt:lpstr>投影片標題</vt:lpstr>
      </vt:variant>
      <vt:variant>
        <vt:i4>51</vt:i4>
      </vt:variant>
    </vt:vector>
  </HeadingPairs>
  <TitlesOfParts>
    <vt:vector size="54" baseType="lpstr">
      <vt:lpstr>2_Office 佈景主題</vt:lpstr>
      <vt:lpstr>1_Office 佈景主題</vt:lpstr>
      <vt:lpstr>Custom Design</vt:lpstr>
      <vt:lpstr>Web Accessibility 無障礙網頁</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WCAG - Principles</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lpstr>投影片 41</vt:lpstr>
      <vt:lpstr>投影片 42</vt:lpstr>
      <vt:lpstr>投影片 43</vt:lpstr>
      <vt:lpstr>投影片 44</vt:lpstr>
      <vt:lpstr>投影片 45</vt:lpstr>
      <vt:lpstr>投影片 46</vt:lpstr>
      <vt:lpstr>投影片 47</vt:lpstr>
      <vt:lpstr>Your Support to Web Accessibility</vt:lpstr>
      <vt:lpstr>Your Support to Web Accessibility</vt:lpstr>
      <vt:lpstr>Enquiry</vt:lpstr>
      <vt:lpstr>投影片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Accessibility</dc:title>
  <dc:creator/>
  <cp:lastModifiedBy/>
  <cp:revision>1</cp:revision>
  <dcterms:created xsi:type="dcterms:W3CDTF">2013-07-16T08:47:45Z</dcterms:created>
  <dcterms:modified xsi:type="dcterms:W3CDTF">2013-08-01T10:37:12Z</dcterms:modified>
</cp:coreProperties>
</file>