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7" r:id="rId1"/>
  </p:sldMasterIdLst>
  <p:notesMasterIdLst>
    <p:notesMasterId r:id="rId47"/>
  </p:notesMasterIdLst>
  <p:handoutMasterIdLst>
    <p:handoutMasterId r:id="rId48"/>
  </p:handoutMasterIdLst>
  <p:sldIdLst>
    <p:sldId id="655" r:id="rId2"/>
    <p:sldId id="656" r:id="rId3"/>
    <p:sldId id="657" r:id="rId4"/>
    <p:sldId id="658" r:id="rId5"/>
    <p:sldId id="639" r:id="rId6"/>
    <p:sldId id="640" r:id="rId7"/>
    <p:sldId id="626" r:id="rId8"/>
    <p:sldId id="638" r:id="rId9"/>
    <p:sldId id="630" r:id="rId10"/>
    <p:sldId id="631" r:id="rId11"/>
    <p:sldId id="632" r:id="rId12"/>
    <p:sldId id="651" r:id="rId13"/>
    <p:sldId id="591" r:id="rId14"/>
    <p:sldId id="592" r:id="rId15"/>
    <p:sldId id="593" r:id="rId16"/>
    <p:sldId id="594" r:id="rId17"/>
    <p:sldId id="595" r:id="rId18"/>
    <p:sldId id="596" r:id="rId19"/>
    <p:sldId id="619" r:id="rId20"/>
    <p:sldId id="597" r:id="rId21"/>
    <p:sldId id="636" r:id="rId22"/>
    <p:sldId id="599" r:id="rId23"/>
    <p:sldId id="649" r:id="rId24"/>
    <p:sldId id="600" r:id="rId25"/>
    <p:sldId id="602" r:id="rId26"/>
    <p:sldId id="603" r:id="rId27"/>
    <p:sldId id="650" r:id="rId28"/>
    <p:sldId id="645" r:id="rId29"/>
    <p:sldId id="647" r:id="rId30"/>
    <p:sldId id="642" r:id="rId31"/>
    <p:sldId id="605" r:id="rId32"/>
    <p:sldId id="617" r:id="rId33"/>
    <p:sldId id="648" r:id="rId34"/>
    <p:sldId id="606" r:id="rId35"/>
    <p:sldId id="621" r:id="rId36"/>
    <p:sldId id="607" r:id="rId37"/>
    <p:sldId id="608" r:id="rId38"/>
    <p:sldId id="609" r:id="rId39"/>
    <p:sldId id="622" r:id="rId40"/>
    <p:sldId id="610" r:id="rId41"/>
    <p:sldId id="611" r:id="rId42"/>
    <p:sldId id="612" r:id="rId43"/>
    <p:sldId id="623" r:id="rId44"/>
    <p:sldId id="613" r:id="rId45"/>
    <p:sldId id="641" r:id="rId46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CC"/>
    <a:srgbClr val="0000FF"/>
    <a:srgbClr val="004F8A"/>
    <a:srgbClr val="8439BD"/>
    <a:srgbClr val="FFDDDD"/>
    <a:srgbClr val="FF5050"/>
    <a:srgbClr val="FF8989"/>
    <a:srgbClr val="CC0099"/>
    <a:srgbClr val="EBF6F9"/>
    <a:srgbClr val="F5F2F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1" autoAdjust="0"/>
    <p:restoredTop sz="95460" autoAdjust="0"/>
  </p:normalViewPr>
  <p:slideViewPr>
    <p:cSldViewPr>
      <p:cViewPr>
        <p:scale>
          <a:sx n="100" d="100"/>
          <a:sy n="100" d="100"/>
        </p:scale>
        <p:origin x="-2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52BE0-5C34-4336-9508-F50F0541FD0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520FDFA2-E96C-47B7-AE9F-E290AC19F1A6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Screen 00</a:t>
          </a:r>
        </a:p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Restaurant </a:t>
          </a:r>
        </a:p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Main Screen</a:t>
          </a:r>
          <a:endParaRPr kumimoji="1" lang="zh-HK" altLang="zh-TW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gm:t>
    </dgm:pt>
    <dgm:pt modelId="{340ADE7F-DA9C-472B-BA70-9140CB761982}" type="parTrans" cxnId="{F20FCE17-9DE7-498B-A006-6B6FAB995F1E}">
      <dgm:prSet/>
      <dgm:spPr/>
      <dgm:t>
        <a:bodyPr/>
        <a:lstStyle/>
        <a:p>
          <a:endParaRPr lang="zh-TW" altLang="en-US"/>
        </a:p>
      </dgm:t>
    </dgm:pt>
    <dgm:pt modelId="{2AF31B2D-470A-4399-971C-B01B0300C5FB}" type="sibTrans" cxnId="{F20FCE17-9DE7-498B-A006-6B6FAB995F1E}">
      <dgm:prSet/>
      <dgm:spPr/>
      <dgm:t>
        <a:bodyPr/>
        <a:lstStyle/>
        <a:p>
          <a:endParaRPr lang="zh-TW" altLang="en-US"/>
        </a:p>
      </dgm:t>
    </dgm:pt>
    <dgm:pt modelId="{BA9F66E2-B213-4125-A770-4ACDED2B4368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Screen 11</a:t>
          </a:r>
        </a:p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Online Food Menu</a:t>
          </a:r>
          <a:endParaRPr kumimoji="1" lang="zh-HK" altLang="zh-TW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gm:t>
    </dgm:pt>
    <dgm:pt modelId="{6A1B545A-A5BD-47F7-A5EB-C99BBA055FF4}" type="parTrans" cxnId="{2BAE98F7-D481-442A-87C8-084E559F3981}">
      <dgm:prSet/>
      <dgm:spPr/>
      <dgm:t>
        <a:bodyPr/>
        <a:lstStyle/>
        <a:p>
          <a:endParaRPr lang="zh-TW" altLang="en-US"/>
        </a:p>
      </dgm:t>
    </dgm:pt>
    <dgm:pt modelId="{B85A53A8-1DC7-4804-892B-41C3947B495D}" type="sibTrans" cxnId="{2BAE98F7-D481-442A-87C8-084E559F3981}">
      <dgm:prSet/>
      <dgm:spPr/>
      <dgm:t>
        <a:bodyPr/>
        <a:lstStyle/>
        <a:p>
          <a:endParaRPr lang="zh-TW" altLang="en-US"/>
        </a:p>
      </dgm:t>
    </dgm:pt>
    <dgm:pt modelId="{59C66F6C-3A44-4513-8334-59525AE7AA33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Screen 12</a:t>
          </a:r>
        </a:p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Category Selection</a:t>
          </a:r>
          <a:endParaRPr kumimoji="1" lang="zh-HK" altLang="zh-TW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gm:t>
    </dgm:pt>
    <dgm:pt modelId="{7AFF0409-69EC-4A60-9D4E-736275662C9D}" type="parTrans" cxnId="{C499F153-40CA-481C-AD0C-A62FF32818CA}">
      <dgm:prSet/>
      <dgm:spPr/>
      <dgm:t>
        <a:bodyPr/>
        <a:lstStyle/>
        <a:p>
          <a:endParaRPr lang="zh-TW" altLang="en-US"/>
        </a:p>
      </dgm:t>
    </dgm:pt>
    <dgm:pt modelId="{E66DC9F5-8AC3-4684-B1F7-9403E9E1C8EA}" type="sibTrans" cxnId="{C499F153-40CA-481C-AD0C-A62FF32818CA}">
      <dgm:prSet/>
      <dgm:spPr/>
      <dgm:t>
        <a:bodyPr/>
        <a:lstStyle/>
        <a:p>
          <a:endParaRPr lang="zh-TW" altLang="en-US"/>
        </a:p>
      </dgm:t>
    </dgm:pt>
    <dgm:pt modelId="{5EFD1D9D-417D-4243-AC05-7E9368A2820D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Screen 13</a:t>
          </a:r>
        </a:p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Food listing </a:t>
          </a:r>
          <a:endParaRPr kumimoji="1" lang="zh-HK" altLang="zh-TW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gm:t>
    </dgm:pt>
    <dgm:pt modelId="{B24F1DA4-CE1B-4B64-B2DF-75C96FBAB31E}" type="parTrans" cxnId="{CB234029-1C64-4E34-8F5D-99A6BAB0D519}">
      <dgm:prSet/>
      <dgm:spPr/>
      <dgm:t>
        <a:bodyPr/>
        <a:lstStyle/>
        <a:p>
          <a:endParaRPr lang="zh-TW" altLang="en-US"/>
        </a:p>
      </dgm:t>
    </dgm:pt>
    <dgm:pt modelId="{E21B5DCB-9FE4-44AC-A1F4-4F4092EFFF39}" type="sibTrans" cxnId="{CB234029-1C64-4E34-8F5D-99A6BAB0D519}">
      <dgm:prSet/>
      <dgm:spPr/>
      <dgm:t>
        <a:bodyPr/>
        <a:lstStyle/>
        <a:p>
          <a:endParaRPr lang="zh-TW" altLang="en-US"/>
        </a:p>
      </dgm:t>
    </dgm:pt>
    <dgm:pt modelId="{CD8CBD84-4C4D-4109-887A-F39EF5FAE65A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Screen 21</a:t>
          </a:r>
        </a:p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Members’ Corner</a:t>
          </a:r>
          <a:endParaRPr kumimoji="1" lang="zh-HK" altLang="zh-TW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gm:t>
    </dgm:pt>
    <dgm:pt modelId="{0834AF1A-7EC9-492E-8744-77670B734845}" type="parTrans" cxnId="{94D2D1C8-BCD8-4DFF-9194-883CBE9A61C7}">
      <dgm:prSet/>
      <dgm:spPr/>
      <dgm:t>
        <a:bodyPr/>
        <a:lstStyle/>
        <a:p>
          <a:endParaRPr lang="zh-TW" altLang="en-US"/>
        </a:p>
      </dgm:t>
    </dgm:pt>
    <dgm:pt modelId="{001226C3-A10B-431C-9554-DC9F2B3C2DEF}" type="sibTrans" cxnId="{94D2D1C8-BCD8-4DFF-9194-883CBE9A61C7}">
      <dgm:prSet/>
      <dgm:spPr/>
      <dgm:t>
        <a:bodyPr/>
        <a:lstStyle/>
        <a:p>
          <a:endParaRPr lang="zh-TW" altLang="en-US"/>
        </a:p>
      </dgm:t>
    </dgm:pt>
    <dgm:pt modelId="{F29FAAE9-B6E2-43DE-AEF1-3DB8AE953760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Screen 22</a:t>
          </a:r>
        </a:p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Join us</a:t>
          </a:r>
          <a:r>
            <a:rPr kumimoji="1" lang="en-US" altLang="zh-TW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 </a:t>
          </a:r>
          <a:r>
            <a:rPr kumimoji="1" lang="en-US" altLang="zh-HK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Registration</a:t>
          </a:r>
          <a:endParaRPr kumimoji="1" lang="zh-HK" altLang="zh-TW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gm:t>
    </dgm:pt>
    <dgm:pt modelId="{8FAE5DDA-DB9B-413D-B405-093701B229F1}" type="parTrans" cxnId="{F60D8332-5835-4573-B658-C6829126C6B2}">
      <dgm:prSet/>
      <dgm:spPr/>
      <dgm:t>
        <a:bodyPr/>
        <a:lstStyle/>
        <a:p>
          <a:endParaRPr lang="zh-TW" altLang="en-US"/>
        </a:p>
      </dgm:t>
    </dgm:pt>
    <dgm:pt modelId="{09B9CE38-8A12-42F8-A9D4-242D9515C410}" type="sibTrans" cxnId="{F60D8332-5835-4573-B658-C6829126C6B2}">
      <dgm:prSet/>
      <dgm:spPr/>
      <dgm:t>
        <a:bodyPr/>
        <a:lstStyle/>
        <a:p>
          <a:endParaRPr lang="zh-TW" altLang="en-US"/>
        </a:p>
      </dgm:t>
    </dgm:pt>
    <dgm:pt modelId="{B55E0420-E0AF-491E-A407-E841E42E5409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Screen 23</a:t>
          </a:r>
        </a:p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Confirmation</a:t>
          </a:r>
          <a:r>
            <a:rPr kumimoji="1" lang="en-US" altLang="zh-TW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 </a:t>
          </a:r>
          <a:endParaRPr kumimoji="1" lang="zh-HK" altLang="zh-TW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gm:t>
    </dgm:pt>
    <dgm:pt modelId="{8F1B5067-1E24-4D91-A909-430131079E4A}" type="parTrans" cxnId="{9FDC4848-37F0-4A1A-B062-87839D4EA6F6}">
      <dgm:prSet/>
      <dgm:spPr/>
      <dgm:t>
        <a:bodyPr/>
        <a:lstStyle/>
        <a:p>
          <a:endParaRPr lang="zh-TW" altLang="en-US"/>
        </a:p>
      </dgm:t>
    </dgm:pt>
    <dgm:pt modelId="{50CDB2C7-03DB-42C8-8AFB-A45675538F7B}" type="sibTrans" cxnId="{9FDC4848-37F0-4A1A-B062-87839D4EA6F6}">
      <dgm:prSet/>
      <dgm:spPr/>
      <dgm:t>
        <a:bodyPr/>
        <a:lstStyle/>
        <a:p>
          <a:endParaRPr lang="zh-TW" altLang="en-US"/>
        </a:p>
      </dgm:t>
    </dgm:pt>
    <dgm:pt modelId="{DD90A585-193D-49D7-8B8F-F6E081B3EA8A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Screen 31</a:t>
          </a:r>
        </a:p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Latest Promotion</a:t>
          </a:r>
          <a:endParaRPr kumimoji="1" lang="zh-HK" altLang="zh-TW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gm:t>
    </dgm:pt>
    <dgm:pt modelId="{37BB8AB5-1709-4A99-AFE9-9A85BAE08053}" type="parTrans" cxnId="{7FD0D700-885C-4290-B696-CC006BE4A953}">
      <dgm:prSet/>
      <dgm:spPr/>
      <dgm:t>
        <a:bodyPr/>
        <a:lstStyle/>
        <a:p>
          <a:endParaRPr lang="zh-TW" altLang="en-US"/>
        </a:p>
      </dgm:t>
    </dgm:pt>
    <dgm:pt modelId="{5CBAA5A0-2F1D-4C48-AC84-C2C22A1F068C}" type="sibTrans" cxnId="{7FD0D700-885C-4290-B696-CC006BE4A953}">
      <dgm:prSet/>
      <dgm:spPr/>
      <dgm:t>
        <a:bodyPr/>
        <a:lstStyle/>
        <a:p>
          <a:endParaRPr lang="zh-TW" altLang="en-US"/>
        </a:p>
      </dgm:t>
    </dgm:pt>
    <dgm:pt modelId="{98078474-4EAF-4658-BD8F-659ED68FAD62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Screen 32</a:t>
          </a:r>
        </a:p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Promotion Dishes Details</a:t>
          </a:r>
          <a:endParaRPr kumimoji="1" lang="zh-HK" altLang="zh-TW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gm:t>
    </dgm:pt>
    <dgm:pt modelId="{A27D86A0-4BE4-49A1-9D39-6867DBAC0023}" type="parTrans" cxnId="{5B0B30D9-D0EC-40E2-9647-17BB62273896}">
      <dgm:prSet/>
      <dgm:spPr/>
      <dgm:t>
        <a:bodyPr/>
        <a:lstStyle/>
        <a:p>
          <a:endParaRPr lang="zh-TW" altLang="en-US"/>
        </a:p>
      </dgm:t>
    </dgm:pt>
    <dgm:pt modelId="{4A6E5744-30D9-43B8-85E2-7BF7D358EFDB}" type="sibTrans" cxnId="{5B0B30D9-D0EC-40E2-9647-17BB62273896}">
      <dgm:prSet/>
      <dgm:spPr/>
      <dgm:t>
        <a:bodyPr/>
        <a:lstStyle/>
        <a:p>
          <a:endParaRPr lang="zh-TW" altLang="en-US"/>
        </a:p>
      </dgm:t>
    </dgm:pt>
    <dgm:pt modelId="{CBF1353D-4780-4CE5-9969-79DC06D3523F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Screen 41</a:t>
          </a:r>
        </a:p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Shop Location</a:t>
          </a:r>
          <a:endParaRPr kumimoji="1" lang="zh-HK" altLang="zh-TW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gm:t>
    </dgm:pt>
    <dgm:pt modelId="{BAA8DD5D-CCEE-4879-A8CC-E4F9981B9F45}" type="parTrans" cxnId="{C92FE9C7-5918-4B3F-94E1-8714D6206F3A}">
      <dgm:prSet/>
      <dgm:spPr/>
      <dgm:t>
        <a:bodyPr/>
        <a:lstStyle/>
        <a:p>
          <a:endParaRPr lang="zh-TW" altLang="en-US"/>
        </a:p>
      </dgm:t>
    </dgm:pt>
    <dgm:pt modelId="{04E23AA4-1FA6-4FAB-B47C-F3F906B07E92}" type="sibTrans" cxnId="{C92FE9C7-5918-4B3F-94E1-8714D6206F3A}">
      <dgm:prSet/>
      <dgm:spPr/>
      <dgm:t>
        <a:bodyPr/>
        <a:lstStyle/>
        <a:p>
          <a:endParaRPr lang="zh-TW" altLang="en-US"/>
        </a:p>
      </dgm:t>
    </dgm:pt>
    <dgm:pt modelId="{2FB051F6-E7AD-4C80-A392-398A7B643564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Screen 42</a:t>
          </a:r>
        </a:p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Shop List</a:t>
          </a:r>
          <a:endParaRPr kumimoji="1" lang="zh-HK" altLang="zh-TW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gm:t>
    </dgm:pt>
    <dgm:pt modelId="{31B5D4D9-6A0A-4983-9090-F4C723EBCF72}" type="parTrans" cxnId="{906C43B2-ED36-437C-95ED-4E2EEFD0BAEA}">
      <dgm:prSet/>
      <dgm:spPr/>
      <dgm:t>
        <a:bodyPr/>
        <a:lstStyle/>
        <a:p>
          <a:endParaRPr lang="zh-TW" altLang="en-US"/>
        </a:p>
      </dgm:t>
    </dgm:pt>
    <dgm:pt modelId="{1F1179C7-3037-480E-8988-7113F1FD631C}" type="sibTrans" cxnId="{906C43B2-ED36-437C-95ED-4E2EEFD0BAEA}">
      <dgm:prSet/>
      <dgm:spPr/>
      <dgm:t>
        <a:bodyPr/>
        <a:lstStyle/>
        <a:p>
          <a:endParaRPr lang="zh-TW" altLang="en-US"/>
        </a:p>
      </dgm:t>
    </dgm:pt>
    <dgm:pt modelId="{02CC48CB-656F-4409-86F9-589CA6E91EBD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Screen 43</a:t>
          </a:r>
        </a:p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Shop Address</a:t>
          </a:r>
          <a:endParaRPr kumimoji="1" lang="zh-HK" altLang="zh-TW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gm:t>
    </dgm:pt>
    <dgm:pt modelId="{318D1E97-D027-4A04-8DDB-1D78347871D0}" type="parTrans" cxnId="{CD2B87DA-CEA2-4139-8E6D-644A9CF1D433}">
      <dgm:prSet/>
      <dgm:spPr/>
      <dgm:t>
        <a:bodyPr/>
        <a:lstStyle/>
        <a:p>
          <a:endParaRPr lang="zh-TW" altLang="en-US"/>
        </a:p>
      </dgm:t>
    </dgm:pt>
    <dgm:pt modelId="{39DC7D30-D931-4292-B8AF-A2AEB1A29849}" type="sibTrans" cxnId="{CD2B87DA-CEA2-4139-8E6D-644A9CF1D433}">
      <dgm:prSet/>
      <dgm:spPr/>
      <dgm:t>
        <a:bodyPr/>
        <a:lstStyle/>
        <a:p>
          <a:endParaRPr lang="zh-TW" altLang="en-US"/>
        </a:p>
      </dgm:t>
    </dgm:pt>
    <dgm:pt modelId="{15C6D2AB-E479-4973-A301-FECE153BC1F5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Screen 51</a:t>
          </a:r>
        </a:p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TW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Set</a:t>
          </a:r>
          <a:r>
            <a:rPr kumimoji="1" lang="en-US" altLang="zh-HK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tings</a:t>
          </a:r>
          <a:endParaRPr kumimoji="1" lang="zh-HK" altLang="zh-TW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gm:t>
    </dgm:pt>
    <dgm:pt modelId="{4CC72DB9-B9A8-463A-BBF4-341744E667DB}" type="parTrans" cxnId="{6C669159-754B-4CDB-BF87-CCDB2CCFFEFA}">
      <dgm:prSet/>
      <dgm:spPr/>
      <dgm:t>
        <a:bodyPr/>
        <a:lstStyle/>
        <a:p>
          <a:endParaRPr lang="zh-TW" altLang="en-US"/>
        </a:p>
      </dgm:t>
    </dgm:pt>
    <dgm:pt modelId="{9B549BAC-C57D-475C-8006-BC9B776FF6D2}" type="sibTrans" cxnId="{6C669159-754B-4CDB-BF87-CCDB2CCFFEFA}">
      <dgm:prSet/>
      <dgm:spPr/>
      <dgm:t>
        <a:bodyPr/>
        <a:lstStyle/>
        <a:p>
          <a:endParaRPr lang="zh-TW" altLang="en-US"/>
        </a:p>
      </dgm:t>
    </dgm:pt>
    <dgm:pt modelId="{D7E0123A-175B-4788-A5F6-5CA416C893B6}" type="pres">
      <dgm:prSet presAssocID="{AA752BE0-5C34-4336-9508-F50F0541FD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CA026A5-A7FF-43CB-A295-7804E5D63556}" type="pres">
      <dgm:prSet presAssocID="{520FDFA2-E96C-47B7-AE9F-E290AC19F1A6}" presName="hierRoot1" presStyleCnt="0">
        <dgm:presLayoutVars>
          <dgm:hierBranch/>
        </dgm:presLayoutVars>
      </dgm:prSet>
      <dgm:spPr/>
    </dgm:pt>
    <dgm:pt modelId="{BBA2818C-9F81-4AF1-8156-E5FB46B76B39}" type="pres">
      <dgm:prSet presAssocID="{520FDFA2-E96C-47B7-AE9F-E290AC19F1A6}" presName="rootComposite1" presStyleCnt="0"/>
      <dgm:spPr/>
    </dgm:pt>
    <dgm:pt modelId="{896A6C87-2CBC-44D0-AF73-A743A3C9E681}" type="pres">
      <dgm:prSet presAssocID="{520FDFA2-E96C-47B7-AE9F-E290AC19F1A6}" presName="rootText1" presStyleLbl="node0" presStyleIdx="0" presStyleCnt="1" custLinFactNeighborX="-3234" custLinFactNeighborY="-605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7D1EE19-3EC9-470E-9154-ACDD825CC360}" type="pres">
      <dgm:prSet presAssocID="{520FDFA2-E96C-47B7-AE9F-E290AC19F1A6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9AD86DEB-D86E-440E-A1E7-8991215554EE}" type="pres">
      <dgm:prSet presAssocID="{520FDFA2-E96C-47B7-AE9F-E290AC19F1A6}" presName="hierChild2" presStyleCnt="0"/>
      <dgm:spPr/>
    </dgm:pt>
    <dgm:pt modelId="{15C194FF-5A89-4C61-BF57-6B9657D10544}" type="pres">
      <dgm:prSet presAssocID="{6A1B545A-A5BD-47F7-A5EB-C99BBA055FF4}" presName="Name35" presStyleLbl="parChTrans1D2" presStyleIdx="0" presStyleCnt="5"/>
      <dgm:spPr/>
      <dgm:t>
        <a:bodyPr/>
        <a:lstStyle/>
        <a:p>
          <a:endParaRPr lang="zh-TW" altLang="en-US"/>
        </a:p>
      </dgm:t>
    </dgm:pt>
    <dgm:pt modelId="{B59FECD3-0A00-4E88-A033-2AB30E001801}" type="pres">
      <dgm:prSet presAssocID="{BA9F66E2-B213-4125-A770-4ACDED2B4368}" presName="hierRoot2" presStyleCnt="0">
        <dgm:presLayoutVars>
          <dgm:hierBranch/>
        </dgm:presLayoutVars>
      </dgm:prSet>
      <dgm:spPr/>
    </dgm:pt>
    <dgm:pt modelId="{2879CACA-3352-40BE-97F1-B18E48E8300F}" type="pres">
      <dgm:prSet presAssocID="{BA9F66E2-B213-4125-A770-4ACDED2B4368}" presName="rootComposite" presStyleCnt="0"/>
      <dgm:spPr/>
    </dgm:pt>
    <dgm:pt modelId="{B29EC17E-5907-4663-A9A0-3DFE9DB447C6}" type="pres">
      <dgm:prSet presAssocID="{BA9F66E2-B213-4125-A770-4ACDED2B4368}" presName="rootText" presStyleLbl="node2" presStyleIdx="0" presStyleCnt="5" custLinFactNeighborX="13418" custLinFactNeighborY="6803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ECC1C42-B078-4085-A500-BEC3085A2E27}" type="pres">
      <dgm:prSet presAssocID="{BA9F66E2-B213-4125-A770-4ACDED2B4368}" presName="rootConnector" presStyleLbl="node2" presStyleIdx="0" presStyleCnt="5"/>
      <dgm:spPr/>
      <dgm:t>
        <a:bodyPr/>
        <a:lstStyle/>
        <a:p>
          <a:endParaRPr lang="zh-TW" altLang="en-US"/>
        </a:p>
      </dgm:t>
    </dgm:pt>
    <dgm:pt modelId="{EA85E9C8-BE9A-4D12-9736-641B9F72FE4B}" type="pres">
      <dgm:prSet presAssocID="{BA9F66E2-B213-4125-A770-4ACDED2B4368}" presName="hierChild4" presStyleCnt="0"/>
      <dgm:spPr/>
    </dgm:pt>
    <dgm:pt modelId="{0A4584C9-BAFF-4EE6-9CE2-81D6D1A2B4B0}" type="pres">
      <dgm:prSet presAssocID="{7AFF0409-69EC-4A60-9D4E-736275662C9D}" presName="Name35" presStyleLbl="parChTrans1D3" presStyleIdx="0" presStyleCnt="4"/>
      <dgm:spPr/>
      <dgm:t>
        <a:bodyPr/>
        <a:lstStyle/>
        <a:p>
          <a:endParaRPr lang="zh-TW" altLang="en-US"/>
        </a:p>
      </dgm:t>
    </dgm:pt>
    <dgm:pt modelId="{B6773AC7-043B-4C8F-BC3A-C6E5EAD87775}" type="pres">
      <dgm:prSet presAssocID="{59C66F6C-3A44-4513-8334-59525AE7AA33}" presName="hierRoot2" presStyleCnt="0">
        <dgm:presLayoutVars>
          <dgm:hierBranch/>
        </dgm:presLayoutVars>
      </dgm:prSet>
      <dgm:spPr/>
    </dgm:pt>
    <dgm:pt modelId="{C5A4F7D1-1843-499A-87D4-E0C87F7869B1}" type="pres">
      <dgm:prSet presAssocID="{59C66F6C-3A44-4513-8334-59525AE7AA33}" presName="rootComposite" presStyleCnt="0"/>
      <dgm:spPr/>
    </dgm:pt>
    <dgm:pt modelId="{C23E7B8A-14D7-4B1F-ACAE-353320F4B331}" type="pres">
      <dgm:prSet presAssocID="{59C66F6C-3A44-4513-8334-59525AE7AA33}" presName="rootText" presStyleLbl="node3" presStyleIdx="0" presStyleCnt="4" custLinFactNeighborX="13418" custLinFactNeighborY="6803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7D8DAB1-9FA2-4C1B-8C87-241E2FA5845B}" type="pres">
      <dgm:prSet presAssocID="{59C66F6C-3A44-4513-8334-59525AE7AA33}" presName="rootConnector" presStyleLbl="node3" presStyleIdx="0" presStyleCnt="4"/>
      <dgm:spPr/>
      <dgm:t>
        <a:bodyPr/>
        <a:lstStyle/>
        <a:p>
          <a:endParaRPr lang="zh-TW" altLang="en-US"/>
        </a:p>
      </dgm:t>
    </dgm:pt>
    <dgm:pt modelId="{C0CF1629-E600-4EDA-B9A7-EF86C27BD90D}" type="pres">
      <dgm:prSet presAssocID="{59C66F6C-3A44-4513-8334-59525AE7AA33}" presName="hierChild4" presStyleCnt="0"/>
      <dgm:spPr/>
    </dgm:pt>
    <dgm:pt modelId="{192D3225-DF94-4FFE-A434-391A374A3625}" type="pres">
      <dgm:prSet presAssocID="{B24F1DA4-CE1B-4B64-B2DF-75C96FBAB31E}" presName="Name35" presStyleLbl="parChTrans1D4" presStyleIdx="0" presStyleCnt="3"/>
      <dgm:spPr/>
      <dgm:t>
        <a:bodyPr/>
        <a:lstStyle/>
        <a:p>
          <a:endParaRPr lang="zh-TW" altLang="en-US"/>
        </a:p>
      </dgm:t>
    </dgm:pt>
    <dgm:pt modelId="{9E2AE25B-0E58-4595-A17F-58C69D31EF8F}" type="pres">
      <dgm:prSet presAssocID="{5EFD1D9D-417D-4243-AC05-7E9368A2820D}" presName="hierRoot2" presStyleCnt="0">
        <dgm:presLayoutVars>
          <dgm:hierBranch/>
        </dgm:presLayoutVars>
      </dgm:prSet>
      <dgm:spPr/>
    </dgm:pt>
    <dgm:pt modelId="{237747E9-FF06-46FC-B8E4-77F5A08808ED}" type="pres">
      <dgm:prSet presAssocID="{5EFD1D9D-417D-4243-AC05-7E9368A2820D}" presName="rootComposite" presStyleCnt="0"/>
      <dgm:spPr/>
    </dgm:pt>
    <dgm:pt modelId="{400A1551-465E-48EA-A19A-8111ECAE2AE3}" type="pres">
      <dgm:prSet presAssocID="{5EFD1D9D-417D-4243-AC05-7E9368A2820D}" presName="rootText" presStyleLbl="node4" presStyleIdx="0" presStyleCnt="3" custLinFactNeighborX="13418" custLinFactNeighborY="6803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32F864E-B75C-402A-87CE-304FE3700865}" type="pres">
      <dgm:prSet presAssocID="{5EFD1D9D-417D-4243-AC05-7E9368A2820D}" presName="rootConnector" presStyleLbl="node4" presStyleIdx="0" presStyleCnt="3"/>
      <dgm:spPr/>
      <dgm:t>
        <a:bodyPr/>
        <a:lstStyle/>
        <a:p>
          <a:endParaRPr lang="zh-TW" altLang="en-US"/>
        </a:p>
      </dgm:t>
    </dgm:pt>
    <dgm:pt modelId="{01F8E821-266F-49C5-809D-E5BA67FA79BF}" type="pres">
      <dgm:prSet presAssocID="{5EFD1D9D-417D-4243-AC05-7E9368A2820D}" presName="hierChild4" presStyleCnt="0"/>
      <dgm:spPr/>
    </dgm:pt>
    <dgm:pt modelId="{C6FA9BCA-23E5-46E6-82B5-61F5D804E61E}" type="pres">
      <dgm:prSet presAssocID="{5EFD1D9D-417D-4243-AC05-7E9368A2820D}" presName="hierChild5" presStyleCnt="0"/>
      <dgm:spPr/>
    </dgm:pt>
    <dgm:pt modelId="{AF6BE42B-4287-4A8A-87D0-E3F189253F16}" type="pres">
      <dgm:prSet presAssocID="{59C66F6C-3A44-4513-8334-59525AE7AA33}" presName="hierChild5" presStyleCnt="0"/>
      <dgm:spPr/>
    </dgm:pt>
    <dgm:pt modelId="{1C1DBFB2-79C8-49DE-925D-BCC8AED0AC1F}" type="pres">
      <dgm:prSet presAssocID="{BA9F66E2-B213-4125-A770-4ACDED2B4368}" presName="hierChild5" presStyleCnt="0"/>
      <dgm:spPr/>
    </dgm:pt>
    <dgm:pt modelId="{20B4C602-C08D-4F6B-AAA7-BCFAACFAFE8E}" type="pres">
      <dgm:prSet presAssocID="{0834AF1A-7EC9-492E-8744-77670B734845}" presName="Name35" presStyleLbl="parChTrans1D2" presStyleIdx="1" presStyleCnt="5"/>
      <dgm:spPr/>
      <dgm:t>
        <a:bodyPr/>
        <a:lstStyle/>
        <a:p>
          <a:endParaRPr lang="zh-TW" altLang="en-US"/>
        </a:p>
      </dgm:t>
    </dgm:pt>
    <dgm:pt modelId="{947B1F1A-973B-4757-B732-70E8430A23B2}" type="pres">
      <dgm:prSet presAssocID="{CD8CBD84-4C4D-4109-887A-F39EF5FAE65A}" presName="hierRoot2" presStyleCnt="0">
        <dgm:presLayoutVars>
          <dgm:hierBranch/>
        </dgm:presLayoutVars>
      </dgm:prSet>
      <dgm:spPr/>
    </dgm:pt>
    <dgm:pt modelId="{443A58C4-324F-4543-9BF1-81C5138D52FA}" type="pres">
      <dgm:prSet presAssocID="{CD8CBD84-4C4D-4109-887A-F39EF5FAE65A}" presName="rootComposite" presStyleCnt="0"/>
      <dgm:spPr/>
    </dgm:pt>
    <dgm:pt modelId="{FA9C6B3B-3A9B-4AE7-B32C-BC198F027D0F}" type="pres">
      <dgm:prSet presAssocID="{CD8CBD84-4C4D-4109-887A-F39EF5FAE65A}" presName="rootText" presStyleLbl="node2" presStyleIdx="1" presStyleCnt="5" custLinFactNeighborX="8727" custLinFactNeighborY="6803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2E98EAA-CED6-4998-9B7A-E6EF4D68BA98}" type="pres">
      <dgm:prSet presAssocID="{CD8CBD84-4C4D-4109-887A-F39EF5FAE65A}" presName="rootConnector" presStyleLbl="node2" presStyleIdx="1" presStyleCnt="5"/>
      <dgm:spPr/>
      <dgm:t>
        <a:bodyPr/>
        <a:lstStyle/>
        <a:p>
          <a:endParaRPr lang="zh-TW" altLang="en-US"/>
        </a:p>
      </dgm:t>
    </dgm:pt>
    <dgm:pt modelId="{A0C09278-05E9-4FA8-8E0B-7E4C320D1F45}" type="pres">
      <dgm:prSet presAssocID="{CD8CBD84-4C4D-4109-887A-F39EF5FAE65A}" presName="hierChild4" presStyleCnt="0"/>
      <dgm:spPr/>
    </dgm:pt>
    <dgm:pt modelId="{6E0D9FDB-E70E-46A2-B5F2-8970185AAB7B}" type="pres">
      <dgm:prSet presAssocID="{8FAE5DDA-DB9B-413D-B405-093701B229F1}" presName="Name35" presStyleLbl="parChTrans1D3" presStyleIdx="1" presStyleCnt="4"/>
      <dgm:spPr/>
      <dgm:t>
        <a:bodyPr/>
        <a:lstStyle/>
        <a:p>
          <a:endParaRPr lang="zh-TW" altLang="en-US"/>
        </a:p>
      </dgm:t>
    </dgm:pt>
    <dgm:pt modelId="{4E973478-5BA5-4305-9A39-5DB71090D5CB}" type="pres">
      <dgm:prSet presAssocID="{F29FAAE9-B6E2-43DE-AEF1-3DB8AE953760}" presName="hierRoot2" presStyleCnt="0">
        <dgm:presLayoutVars>
          <dgm:hierBranch/>
        </dgm:presLayoutVars>
      </dgm:prSet>
      <dgm:spPr/>
    </dgm:pt>
    <dgm:pt modelId="{F2B7BD08-C14F-4FC1-9DEC-D5D510C0F4DA}" type="pres">
      <dgm:prSet presAssocID="{F29FAAE9-B6E2-43DE-AEF1-3DB8AE953760}" presName="rootComposite" presStyleCnt="0"/>
      <dgm:spPr/>
    </dgm:pt>
    <dgm:pt modelId="{FE81AA67-377B-4FB6-8B6C-F372F7348BE4}" type="pres">
      <dgm:prSet presAssocID="{F29FAAE9-B6E2-43DE-AEF1-3DB8AE953760}" presName="rootText" presStyleLbl="node3" presStyleIdx="1" presStyleCnt="4" custLinFactNeighborX="8727" custLinFactNeighborY="6803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073556F-AF2D-4797-8408-91BF964C90E5}" type="pres">
      <dgm:prSet presAssocID="{F29FAAE9-B6E2-43DE-AEF1-3DB8AE953760}" presName="rootConnector" presStyleLbl="node3" presStyleIdx="1" presStyleCnt="4"/>
      <dgm:spPr/>
      <dgm:t>
        <a:bodyPr/>
        <a:lstStyle/>
        <a:p>
          <a:endParaRPr lang="zh-TW" altLang="en-US"/>
        </a:p>
      </dgm:t>
    </dgm:pt>
    <dgm:pt modelId="{BA5E358C-7B38-4EF3-8ECF-7EDA450E87A2}" type="pres">
      <dgm:prSet presAssocID="{F29FAAE9-B6E2-43DE-AEF1-3DB8AE953760}" presName="hierChild4" presStyleCnt="0"/>
      <dgm:spPr/>
    </dgm:pt>
    <dgm:pt modelId="{F9C23D6F-B16C-402B-B4BC-0173D92CCDBE}" type="pres">
      <dgm:prSet presAssocID="{8F1B5067-1E24-4D91-A909-430131079E4A}" presName="Name35" presStyleLbl="parChTrans1D4" presStyleIdx="1" presStyleCnt="3"/>
      <dgm:spPr/>
      <dgm:t>
        <a:bodyPr/>
        <a:lstStyle/>
        <a:p>
          <a:endParaRPr lang="zh-TW" altLang="en-US"/>
        </a:p>
      </dgm:t>
    </dgm:pt>
    <dgm:pt modelId="{7D20E3D2-1B41-43CF-9426-B0B7D627CC7C}" type="pres">
      <dgm:prSet presAssocID="{B55E0420-E0AF-491E-A407-E841E42E5409}" presName="hierRoot2" presStyleCnt="0">
        <dgm:presLayoutVars>
          <dgm:hierBranch val="r"/>
        </dgm:presLayoutVars>
      </dgm:prSet>
      <dgm:spPr/>
    </dgm:pt>
    <dgm:pt modelId="{C3D1CC10-7636-450E-97EF-847FA819CD80}" type="pres">
      <dgm:prSet presAssocID="{B55E0420-E0AF-491E-A407-E841E42E5409}" presName="rootComposite" presStyleCnt="0"/>
      <dgm:spPr/>
    </dgm:pt>
    <dgm:pt modelId="{BDB6E57C-FDC7-4030-892D-4052C0871D75}" type="pres">
      <dgm:prSet presAssocID="{B55E0420-E0AF-491E-A407-E841E42E5409}" presName="rootText" presStyleLbl="node4" presStyleIdx="1" presStyleCnt="3" custLinFactNeighborX="8727" custLinFactNeighborY="6803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8177C28-5794-4DCB-8B04-1586B3DAF4CF}" type="pres">
      <dgm:prSet presAssocID="{B55E0420-E0AF-491E-A407-E841E42E5409}" presName="rootConnector" presStyleLbl="node4" presStyleIdx="1" presStyleCnt="3"/>
      <dgm:spPr/>
      <dgm:t>
        <a:bodyPr/>
        <a:lstStyle/>
        <a:p>
          <a:endParaRPr lang="zh-TW" altLang="en-US"/>
        </a:p>
      </dgm:t>
    </dgm:pt>
    <dgm:pt modelId="{AE7C4ED6-928A-4C33-9D27-EC3944B9E1EA}" type="pres">
      <dgm:prSet presAssocID="{B55E0420-E0AF-491E-A407-E841E42E5409}" presName="hierChild4" presStyleCnt="0"/>
      <dgm:spPr/>
    </dgm:pt>
    <dgm:pt modelId="{3015DEEE-7760-4E9E-8816-EA1E19753A99}" type="pres">
      <dgm:prSet presAssocID="{B55E0420-E0AF-491E-A407-E841E42E5409}" presName="hierChild5" presStyleCnt="0"/>
      <dgm:spPr/>
    </dgm:pt>
    <dgm:pt modelId="{BB29079A-1EAD-4604-8A57-27D8FFE07BFC}" type="pres">
      <dgm:prSet presAssocID="{F29FAAE9-B6E2-43DE-AEF1-3DB8AE953760}" presName="hierChild5" presStyleCnt="0"/>
      <dgm:spPr/>
    </dgm:pt>
    <dgm:pt modelId="{E1E9F6AF-5457-4859-86AA-DD21A6F8AD11}" type="pres">
      <dgm:prSet presAssocID="{CD8CBD84-4C4D-4109-887A-F39EF5FAE65A}" presName="hierChild5" presStyleCnt="0"/>
      <dgm:spPr/>
    </dgm:pt>
    <dgm:pt modelId="{550686B7-8D76-4A17-BC2E-715322E425ED}" type="pres">
      <dgm:prSet presAssocID="{37BB8AB5-1709-4A99-AFE9-9A85BAE08053}" presName="Name35" presStyleLbl="parChTrans1D2" presStyleIdx="2" presStyleCnt="5"/>
      <dgm:spPr/>
      <dgm:t>
        <a:bodyPr/>
        <a:lstStyle/>
        <a:p>
          <a:endParaRPr lang="zh-TW" altLang="en-US"/>
        </a:p>
      </dgm:t>
    </dgm:pt>
    <dgm:pt modelId="{5A6E5F10-BECD-4D77-ABF8-347896DA04EE}" type="pres">
      <dgm:prSet presAssocID="{DD90A585-193D-49D7-8B8F-F6E081B3EA8A}" presName="hierRoot2" presStyleCnt="0">
        <dgm:presLayoutVars>
          <dgm:hierBranch/>
        </dgm:presLayoutVars>
      </dgm:prSet>
      <dgm:spPr/>
    </dgm:pt>
    <dgm:pt modelId="{3AF82E8A-E106-48CF-9ECD-64EAA83CC2F9}" type="pres">
      <dgm:prSet presAssocID="{DD90A585-193D-49D7-8B8F-F6E081B3EA8A}" presName="rootComposite" presStyleCnt="0"/>
      <dgm:spPr/>
    </dgm:pt>
    <dgm:pt modelId="{E0EEE5AE-35E0-43CD-9916-63CFB138711E}" type="pres">
      <dgm:prSet presAssocID="{DD90A585-193D-49D7-8B8F-F6E081B3EA8A}" presName="rootText" presStyleLbl="node2" presStyleIdx="2" presStyleCnt="5" custLinFactNeighborX="-3234" custLinFactNeighborY="7229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1F2475F-447F-48B4-91D2-5B5C05D89F5B}" type="pres">
      <dgm:prSet presAssocID="{DD90A585-193D-49D7-8B8F-F6E081B3EA8A}" presName="rootConnector" presStyleLbl="node2" presStyleIdx="2" presStyleCnt="5"/>
      <dgm:spPr/>
      <dgm:t>
        <a:bodyPr/>
        <a:lstStyle/>
        <a:p>
          <a:endParaRPr lang="zh-TW" altLang="en-US"/>
        </a:p>
      </dgm:t>
    </dgm:pt>
    <dgm:pt modelId="{A80CDB1F-0097-4FD5-A258-96FD1C7789FE}" type="pres">
      <dgm:prSet presAssocID="{DD90A585-193D-49D7-8B8F-F6E081B3EA8A}" presName="hierChild4" presStyleCnt="0"/>
      <dgm:spPr/>
    </dgm:pt>
    <dgm:pt modelId="{31399223-6356-46CE-A527-7B4FEC9B895C}" type="pres">
      <dgm:prSet presAssocID="{A27D86A0-4BE4-49A1-9D39-6867DBAC0023}" presName="Name35" presStyleLbl="parChTrans1D3" presStyleIdx="2" presStyleCnt="4"/>
      <dgm:spPr/>
      <dgm:t>
        <a:bodyPr/>
        <a:lstStyle/>
        <a:p>
          <a:endParaRPr lang="zh-TW" altLang="en-US"/>
        </a:p>
      </dgm:t>
    </dgm:pt>
    <dgm:pt modelId="{ED56839D-7845-43DE-BF0E-7C5299BEC392}" type="pres">
      <dgm:prSet presAssocID="{98078474-4EAF-4658-BD8F-659ED68FAD62}" presName="hierRoot2" presStyleCnt="0">
        <dgm:presLayoutVars>
          <dgm:hierBranch val="r"/>
        </dgm:presLayoutVars>
      </dgm:prSet>
      <dgm:spPr/>
    </dgm:pt>
    <dgm:pt modelId="{79C6530B-7857-410C-A64A-31A8C42A7090}" type="pres">
      <dgm:prSet presAssocID="{98078474-4EAF-4658-BD8F-659ED68FAD62}" presName="rootComposite" presStyleCnt="0"/>
      <dgm:spPr/>
    </dgm:pt>
    <dgm:pt modelId="{D038EBD9-CD2C-4166-B8A0-D2318BCEF5E8}" type="pres">
      <dgm:prSet presAssocID="{98078474-4EAF-4658-BD8F-659ED68FAD62}" presName="rootText" presStyleLbl="node3" presStyleIdx="2" presStyleCnt="4" custLinFactNeighborX="-3234" custLinFactNeighborY="7229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A4E78F9-180F-4C28-850B-E1E8640BA4BA}" type="pres">
      <dgm:prSet presAssocID="{98078474-4EAF-4658-BD8F-659ED68FAD62}" presName="rootConnector" presStyleLbl="node3" presStyleIdx="2" presStyleCnt="4"/>
      <dgm:spPr/>
      <dgm:t>
        <a:bodyPr/>
        <a:lstStyle/>
        <a:p>
          <a:endParaRPr lang="zh-TW" altLang="en-US"/>
        </a:p>
      </dgm:t>
    </dgm:pt>
    <dgm:pt modelId="{3ABEC6AC-61D4-4921-830C-B87072732AC9}" type="pres">
      <dgm:prSet presAssocID="{98078474-4EAF-4658-BD8F-659ED68FAD62}" presName="hierChild4" presStyleCnt="0"/>
      <dgm:spPr/>
    </dgm:pt>
    <dgm:pt modelId="{975D8EE7-7CE9-4778-BBDE-58FE60C60476}" type="pres">
      <dgm:prSet presAssocID="{98078474-4EAF-4658-BD8F-659ED68FAD62}" presName="hierChild5" presStyleCnt="0"/>
      <dgm:spPr/>
    </dgm:pt>
    <dgm:pt modelId="{0ED9EEFA-CE13-4450-85EA-9A736EC09EC0}" type="pres">
      <dgm:prSet presAssocID="{DD90A585-193D-49D7-8B8F-F6E081B3EA8A}" presName="hierChild5" presStyleCnt="0"/>
      <dgm:spPr/>
    </dgm:pt>
    <dgm:pt modelId="{A3227E33-57DA-451A-BEC2-FA1F37786ECE}" type="pres">
      <dgm:prSet presAssocID="{BAA8DD5D-CCEE-4879-A8CC-E4F9981B9F45}" presName="Name35" presStyleLbl="parChTrans1D2" presStyleIdx="3" presStyleCnt="5"/>
      <dgm:spPr/>
      <dgm:t>
        <a:bodyPr/>
        <a:lstStyle/>
        <a:p>
          <a:endParaRPr lang="zh-TW" altLang="en-US"/>
        </a:p>
      </dgm:t>
    </dgm:pt>
    <dgm:pt modelId="{405E702F-CA6A-4429-A715-F84D686C62B9}" type="pres">
      <dgm:prSet presAssocID="{CBF1353D-4780-4CE5-9969-79DC06D3523F}" presName="hierRoot2" presStyleCnt="0">
        <dgm:presLayoutVars>
          <dgm:hierBranch/>
        </dgm:presLayoutVars>
      </dgm:prSet>
      <dgm:spPr/>
    </dgm:pt>
    <dgm:pt modelId="{8F4FCCD9-3953-4964-84C4-5EB459B2F379}" type="pres">
      <dgm:prSet presAssocID="{CBF1353D-4780-4CE5-9969-79DC06D3523F}" presName="rootComposite" presStyleCnt="0"/>
      <dgm:spPr/>
    </dgm:pt>
    <dgm:pt modelId="{2764DBB5-EC78-4CB1-9503-89A803B690E7}" type="pres">
      <dgm:prSet presAssocID="{CBF1353D-4780-4CE5-9969-79DC06D3523F}" presName="rootText" presStyleLbl="node2" presStyleIdx="3" presStyleCnt="5" custLinFactNeighborX="-3234" custLinFactNeighborY="677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8C2F285-A759-4770-B852-4D6DB768D7DE}" type="pres">
      <dgm:prSet presAssocID="{CBF1353D-4780-4CE5-9969-79DC06D3523F}" presName="rootConnector" presStyleLbl="node2" presStyleIdx="3" presStyleCnt="5"/>
      <dgm:spPr/>
      <dgm:t>
        <a:bodyPr/>
        <a:lstStyle/>
        <a:p>
          <a:endParaRPr lang="zh-TW" altLang="en-US"/>
        </a:p>
      </dgm:t>
    </dgm:pt>
    <dgm:pt modelId="{3DC3AC97-8159-4437-ABF1-AB2F4C2EE7F0}" type="pres">
      <dgm:prSet presAssocID="{CBF1353D-4780-4CE5-9969-79DC06D3523F}" presName="hierChild4" presStyleCnt="0"/>
      <dgm:spPr/>
    </dgm:pt>
    <dgm:pt modelId="{D762B2BD-2817-4851-A5B2-42E1240D1334}" type="pres">
      <dgm:prSet presAssocID="{31B5D4D9-6A0A-4983-9090-F4C723EBCF72}" presName="Name35" presStyleLbl="parChTrans1D3" presStyleIdx="3" presStyleCnt="4"/>
      <dgm:spPr/>
      <dgm:t>
        <a:bodyPr/>
        <a:lstStyle/>
        <a:p>
          <a:endParaRPr lang="zh-TW" altLang="en-US"/>
        </a:p>
      </dgm:t>
    </dgm:pt>
    <dgm:pt modelId="{DBBA713F-3A8C-49F8-906A-002500E82F7C}" type="pres">
      <dgm:prSet presAssocID="{2FB051F6-E7AD-4C80-A392-398A7B643564}" presName="hierRoot2" presStyleCnt="0">
        <dgm:presLayoutVars>
          <dgm:hierBranch/>
        </dgm:presLayoutVars>
      </dgm:prSet>
      <dgm:spPr/>
    </dgm:pt>
    <dgm:pt modelId="{C6B51B20-1AB0-4BB2-B6F5-F6BB64C3A20C}" type="pres">
      <dgm:prSet presAssocID="{2FB051F6-E7AD-4C80-A392-398A7B643564}" presName="rootComposite" presStyleCnt="0"/>
      <dgm:spPr/>
    </dgm:pt>
    <dgm:pt modelId="{B90EA546-A109-497C-8916-5583030A9599}" type="pres">
      <dgm:prSet presAssocID="{2FB051F6-E7AD-4C80-A392-398A7B643564}" presName="rootText" presStyleLbl="node3" presStyleIdx="3" presStyleCnt="4" custLinFactNeighborX="-3234" custLinFactNeighborY="677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13FB316-F6D2-497B-A0A9-472C6DC61A29}" type="pres">
      <dgm:prSet presAssocID="{2FB051F6-E7AD-4C80-A392-398A7B643564}" presName="rootConnector" presStyleLbl="node3" presStyleIdx="3" presStyleCnt="4"/>
      <dgm:spPr/>
      <dgm:t>
        <a:bodyPr/>
        <a:lstStyle/>
        <a:p>
          <a:endParaRPr lang="zh-TW" altLang="en-US"/>
        </a:p>
      </dgm:t>
    </dgm:pt>
    <dgm:pt modelId="{DA2A9B60-C418-425C-86E3-D5BE221B5CB1}" type="pres">
      <dgm:prSet presAssocID="{2FB051F6-E7AD-4C80-A392-398A7B643564}" presName="hierChild4" presStyleCnt="0"/>
      <dgm:spPr/>
    </dgm:pt>
    <dgm:pt modelId="{AB862A41-D9EF-4C92-A004-2B273E85E356}" type="pres">
      <dgm:prSet presAssocID="{318D1E97-D027-4A04-8DDB-1D78347871D0}" presName="Name35" presStyleLbl="parChTrans1D4" presStyleIdx="2" presStyleCnt="3"/>
      <dgm:spPr/>
      <dgm:t>
        <a:bodyPr/>
        <a:lstStyle/>
        <a:p>
          <a:endParaRPr lang="zh-TW" altLang="en-US"/>
        </a:p>
      </dgm:t>
    </dgm:pt>
    <dgm:pt modelId="{D2D21525-CEBA-4A90-8291-FF5515AC215D}" type="pres">
      <dgm:prSet presAssocID="{02CC48CB-656F-4409-86F9-589CA6E91EBD}" presName="hierRoot2" presStyleCnt="0">
        <dgm:presLayoutVars>
          <dgm:hierBranch val="r"/>
        </dgm:presLayoutVars>
      </dgm:prSet>
      <dgm:spPr/>
    </dgm:pt>
    <dgm:pt modelId="{215F326F-96F9-4017-A71B-E5DF314E007E}" type="pres">
      <dgm:prSet presAssocID="{02CC48CB-656F-4409-86F9-589CA6E91EBD}" presName="rootComposite" presStyleCnt="0"/>
      <dgm:spPr/>
    </dgm:pt>
    <dgm:pt modelId="{5AB0C58F-A5D3-4157-80F5-1F1B40386DCB}" type="pres">
      <dgm:prSet presAssocID="{02CC48CB-656F-4409-86F9-589CA6E91EBD}" presName="rootText" presStyleLbl="node4" presStyleIdx="2" presStyleCnt="3" custLinFactNeighborX="-3234" custLinFactNeighborY="677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86FDEB5-DD63-4061-9FA7-93F4C142E6E3}" type="pres">
      <dgm:prSet presAssocID="{02CC48CB-656F-4409-86F9-589CA6E91EBD}" presName="rootConnector" presStyleLbl="node4" presStyleIdx="2" presStyleCnt="3"/>
      <dgm:spPr/>
      <dgm:t>
        <a:bodyPr/>
        <a:lstStyle/>
        <a:p>
          <a:endParaRPr lang="zh-TW" altLang="en-US"/>
        </a:p>
      </dgm:t>
    </dgm:pt>
    <dgm:pt modelId="{793CE430-1031-4CCE-BB08-F9E18C4CFBEA}" type="pres">
      <dgm:prSet presAssocID="{02CC48CB-656F-4409-86F9-589CA6E91EBD}" presName="hierChild4" presStyleCnt="0"/>
      <dgm:spPr/>
    </dgm:pt>
    <dgm:pt modelId="{BC6C58B3-DD03-46AB-ACB5-82E5360363AD}" type="pres">
      <dgm:prSet presAssocID="{02CC48CB-656F-4409-86F9-589CA6E91EBD}" presName="hierChild5" presStyleCnt="0"/>
      <dgm:spPr/>
    </dgm:pt>
    <dgm:pt modelId="{A2959C88-7171-4927-AD6B-9568540ABAC4}" type="pres">
      <dgm:prSet presAssocID="{2FB051F6-E7AD-4C80-A392-398A7B643564}" presName="hierChild5" presStyleCnt="0"/>
      <dgm:spPr/>
    </dgm:pt>
    <dgm:pt modelId="{81AFF4D4-F72A-408F-9C92-BCF99A106D3F}" type="pres">
      <dgm:prSet presAssocID="{CBF1353D-4780-4CE5-9969-79DC06D3523F}" presName="hierChild5" presStyleCnt="0"/>
      <dgm:spPr/>
    </dgm:pt>
    <dgm:pt modelId="{3D0AB321-6E79-4BB9-AD0F-199AE045CB03}" type="pres">
      <dgm:prSet presAssocID="{4CC72DB9-B9A8-463A-BBF4-341744E667DB}" presName="Name35" presStyleLbl="parChTrans1D2" presStyleIdx="4" presStyleCnt="5"/>
      <dgm:spPr/>
      <dgm:t>
        <a:bodyPr/>
        <a:lstStyle/>
        <a:p>
          <a:endParaRPr lang="zh-TW" altLang="en-US"/>
        </a:p>
      </dgm:t>
    </dgm:pt>
    <dgm:pt modelId="{34FF8EB1-41A3-47E5-B1A1-ED613691D6D0}" type="pres">
      <dgm:prSet presAssocID="{15C6D2AB-E479-4973-A301-FECE153BC1F5}" presName="hierRoot2" presStyleCnt="0">
        <dgm:presLayoutVars>
          <dgm:hierBranch/>
        </dgm:presLayoutVars>
      </dgm:prSet>
      <dgm:spPr/>
    </dgm:pt>
    <dgm:pt modelId="{9220DD9F-7120-4058-B667-1DE8ECAC193A}" type="pres">
      <dgm:prSet presAssocID="{15C6D2AB-E479-4973-A301-FECE153BC1F5}" presName="rootComposite" presStyleCnt="0"/>
      <dgm:spPr/>
    </dgm:pt>
    <dgm:pt modelId="{59B99D3C-F66D-4A42-8CF2-C19962A9CEEF}" type="pres">
      <dgm:prSet presAssocID="{15C6D2AB-E479-4973-A301-FECE153BC1F5}" presName="rootText" presStyleLbl="node2" presStyleIdx="4" presStyleCnt="5" custLinFactNeighborX="-17708" custLinFactNeighborY="677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4495F1B-F0C4-4D95-8EB4-20712F8C8DB2}" type="pres">
      <dgm:prSet presAssocID="{15C6D2AB-E479-4973-A301-FECE153BC1F5}" presName="rootConnector" presStyleLbl="node2" presStyleIdx="4" presStyleCnt="5"/>
      <dgm:spPr/>
      <dgm:t>
        <a:bodyPr/>
        <a:lstStyle/>
        <a:p>
          <a:endParaRPr lang="zh-TW" altLang="en-US"/>
        </a:p>
      </dgm:t>
    </dgm:pt>
    <dgm:pt modelId="{6E58CC09-2D00-4B12-AE44-3736B0A01AFA}" type="pres">
      <dgm:prSet presAssocID="{15C6D2AB-E479-4973-A301-FECE153BC1F5}" presName="hierChild4" presStyleCnt="0"/>
      <dgm:spPr/>
    </dgm:pt>
    <dgm:pt modelId="{D7EBCE7B-C6C4-4782-ACF1-6848AE2B5114}" type="pres">
      <dgm:prSet presAssocID="{15C6D2AB-E479-4973-A301-FECE153BC1F5}" presName="hierChild5" presStyleCnt="0"/>
      <dgm:spPr/>
    </dgm:pt>
    <dgm:pt modelId="{65C530DC-FCFF-467F-B84F-C067AFF8E29C}" type="pres">
      <dgm:prSet presAssocID="{520FDFA2-E96C-47B7-AE9F-E290AC19F1A6}" presName="hierChild3" presStyleCnt="0"/>
      <dgm:spPr/>
    </dgm:pt>
  </dgm:ptLst>
  <dgm:cxnLst>
    <dgm:cxn modelId="{E69FB0FE-DA52-4D00-9768-65ABBD1BD469}" type="presOf" srcId="{59C66F6C-3A44-4513-8334-59525AE7AA33}" destId="{C23E7B8A-14D7-4B1F-ACAE-353320F4B331}" srcOrd="0" destOrd="0" presId="urn:microsoft.com/office/officeart/2005/8/layout/orgChart1"/>
    <dgm:cxn modelId="{6F999C30-14CC-4B3D-8A70-340D58D175CF}" type="presOf" srcId="{02CC48CB-656F-4409-86F9-589CA6E91EBD}" destId="{C86FDEB5-DD63-4061-9FA7-93F4C142E6E3}" srcOrd="1" destOrd="0" presId="urn:microsoft.com/office/officeart/2005/8/layout/orgChart1"/>
    <dgm:cxn modelId="{B8F8EE1F-F56E-4746-8B92-63A4B4D79A30}" type="presOf" srcId="{CBF1353D-4780-4CE5-9969-79DC06D3523F}" destId="{58C2F285-A759-4770-B852-4D6DB768D7DE}" srcOrd="1" destOrd="0" presId="urn:microsoft.com/office/officeart/2005/8/layout/orgChart1"/>
    <dgm:cxn modelId="{7FD0D700-885C-4290-B696-CC006BE4A953}" srcId="{520FDFA2-E96C-47B7-AE9F-E290AC19F1A6}" destId="{DD90A585-193D-49D7-8B8F-F6E081B3EA8A}" srcOrd="2" destOrd="0" parTransId="{37BB8AB5-1709-4A99-AFE9-9A85BAE08053}" sibTransId="{5CBAA5A0-2F1D-4C48-AC84-C2C22A1F068C}"/>
    <dgm:cxn modelId="{1A14C1E0-43A8-4209-82E6-ECA2AF30F812}" type="presOf" srcId="{02CC48CB-656F-4409-86F9-589CA6E91EBD}" destId="{5AB0C58F-A5D3-4157-80F5-1F1B40386DCB}" srcOrd="0" destOrd="0" presId="urn:microsoft.com/office/officeart/2005/8/layout/orgChart1"/>
    <dgm:cxn modelId="{50888174-2E83-41EB-BFBD-703F06C15998}" type="presOf" srcId="{31B5D4D9-6A0A-4983-9090-F4C723EBCF72}" destId="{D762B2BD-2817-4851-A5B2-42E1240D1334}" srcOrd="0" destOrd="0" presId="urn:microsoft.com/office/officeart/2005/8/layout/orgChart1"/>
    <dgm:cxn modelId="{EA322E71-F065-4602-BF1E-C241450D3CB1}" type="presOf" srcId="{DD90A585-193D-49D7-8B8F-F6E081B3EA8A}" destId="{11F2475F-447F-48B4-91D2-5B5C05D89F5B}" srcOrd="1" destOrd="0" presId="urn:microsoft.com/office/officeart/2005/8/layout/orgChart1"/>
    <dgm:cxn modelId="{CB234029-1C64-4E34-8F5D-99A6BAB0D519}" srcId="{59C66F6C-3A44-4513-8334-59525AE7AA33}" destId="{5EFD1D9D-417D-4243-AC05-7E9368A2820D}" srcOrd="0" destOrd="0" parTransId="{B24F1DA4-CE1B-4B64-B2DF-75C96FBAB31E}" sibTransId="{E21B5DCB-9FE4-44AC-A1F4-4F4092EFFF39}"/>
    <dgm:cxn modelId="{635D3168-DEB8-4F51-85DA-31DB5993D46D}" type="presOf" srcId="{2FB051F6-E7AD-4C80-A392-398A7B643564}" destId="{213FB316-F6D2-497B-A0A9-472C6DC61A29}" srcOrd="1" destOrd="0" presId="urn:microsoft.com/office/officeart/2005/8/layout/orgChart1"/>
    <dgm:cxn modelId="{EFA07DE4-7F9D-468D-833D-7CE62D09A78A}" type="presOf" srcId="{BA9F66E2-B213-4125-A770-4ACDED2B4368}" destId="{AECC1C42-B078-4085-A500-BEC3085A2E27}" srcOrd="1" destOrd="0" presId="urn:microsoft.com/office/officeart/2005/8/layout/orgChart1"/>
    <dgm:cxn modelId="{BEE4A1D0-8A0F-42BC-8419-327E5B19F457}" type="presOf" srcId="{F29FAAE9-B6E2-43DE-AEF1-3DB8AE953760}" destId="{FE81AA67-377B-4FB6-8B6C-F372F7348BE4}" srcOrd="0" destOrd="0" presId="urn:microsoft.com/office/officeart/2005/8/layout/orgChart1"/>
    <dgm:cxn modelId="{9FDC4848-37F0-4A1A-B062-87839D4EA6F6}" srcId="{F29FAAE9-B6E2-43DE-AEF1-3DB8AE953760}" destId="{B55E0420-E0AF-491E-A407-E841E42E5409}" srcOrd="0" destOrd="0" parTransId="{8F1B5067-1E24-4D91-A909-430131079E4A}" sibTransId="{50CDB2C7-03DB-42C8-8AFB-A45675538F7B}"/>
    <dgm:cxn modelId="{FB10198F-8CD5-4F19-911D-01B4CD285EEF}" type="presOf" srcId="{8F1B5067-1E24-4D91-A909-430131079E4A}" destId="{F9C23D6F-B16C-402B-B4BC-0173D92CCDBE}" srcOrd="0" destOrd="0" presId="urn:microsoft.com/office/officeart/2005/8/layout/orgChart1"/>
    <dgm:cxn modelId="{8170FA73-58B9-454A-9A63-7149E4034299}" type="presOf" srcId="{CBF1353D-4780-4CE5-9969-79DC06D3523F}" destId="{2764DBB5-EC78-4CB1-9503-89A803B690E7}" srcOrd="0" destOrd="0" presId="urn:microsoft.com/office/officeart/2005/8/layout/orgChart1"/>
    <dgm:cxn modelId="{084BB2E8-A469-4C6A-9F59-A6AE31AD2D6B}" type="presOf" srcId="{520FDFA2-E96C-47B7-AE9F-E290AC19F1A6}" destId="{896A6C87-2CBC-44D0-AF73-A743A3C9E681}" srcOrd="0" destOrd="0" presId="urn:microsoft.com/office/officeart/2005/8/layout/orgChart1"/>
    <dgm:cxn modelId="{2BAE98F7-D481-442A-87C8-084E559F3981}" srcId="{520FDFA2-E96C-47B7-AE9F-E290AC19F1A6}" destId="{BA9F66E2-B213-4125-A770-4ACDED2B4368}" srcOrd="0" destOrd="0" parTransId="{6A1B545A-A5BD-47F7-A5EB-C99BBA055FF4}" sibTransId="{B85A53A8-1DC7-4804-892B-41C3947B495D}"/>
    <dgm:cxn modelId="{1BE3C44B-1230-4396-B930-320DAD43ADDD}" type="presOf" srcId="{0834AF1A-7EC9-492E-8744-77670B734845}" destId="{20B4C602-C08D-4F6B-AAA7-BCFAACFAFE8E}" srcOrd="0" destOrd="0" presId="urn:microsoft.com/office/officeart/2005/8/layout/orgChart1"/>
    <dgm:cxn modelId="{FA727C18-4D44-45FC-AF30-19DD992ED14D}" type="presOf" srcId="{5EFD1D9D-417D-4243-AC05-7E9368A2820D}" destId="{400A1551-465E-48EA-A19A-8111ECAE2AE3}" srcOrd="0" destOrd="0" presId="urn:microsoft.com/office/officeart/2005/8/layout/orgChart1"/>
    <dgm:cxn modelId="{949895FA-22B3-4C69-AB16-06A7AC0A23DA}" type="presOf" srcId="{CD8CBD84-4C4D-4109-887A-F39EF5FAE65A}" destId="{FA9C6B3B-3A9B-4AE7-B32C-BC198F027D0F}" srcOrd="0" destOrd="0" presId="urn:microsoft.com/office/officeart/2005/8/layout/orgChart1"/>
    <dgm:cxn modelId="{62621476-D5E6-40BB-87C6-CEBBC5C4AE1B}" type="presOf" srcId="{AA752BE0-5C34-4336-9508-F50F0541FD0E}" destId="{D7E0123A-175B-4788-A5F6-5CA416C893B6}" srcOrd="0" destOrd="0" presId="urn:microsoft.com/office/officeart/2005/8/layout/orgChart1"/>
    <dgm:cxn modelId="{B737F6EE-A44E-45E6-9886-EB7FB650555A}" type="presOf" srcId="{520FDFA2-E96C-47B7-AE9F-E290AC19F1A6}" destId="{F7D1EE19-3EC9-470E-9154-ACDD825CC360}" srcOrd="1" destOrd="0" presId="urn:microsoft.com/office/officeart/2005/8/layout/orgChart1"/>
    <dgm:cxn modelId="{0ACC8F1A-DAED-432B-873D-D8F6170B2EF3}" type="presOf" srcId="{BA9F66E2-B213-4125-A770-4ACDED2B4368}" destId="{B29EC17E-5907-4663-A9A0-3DFE9DB447C6}" srcOrd="0" destOrd="0" presId="urn:microsoft.com/office/officeart/2005/8/layout/orgChart1"/>
    <dgm:cxn modelId="{F20FCE17-9DE7-498B-A006-6B6FAB995F1E}" srcId="{AA752BE0-5C34-4336-9508-F50F0541FD0E}" destId="{520FDFA2-E96C-47B7-AE9F-E290AC19F1A6}" srcOrd="0" destOrd="0" parTransId="{340ADE7F-DA9C-472B-BA70-9140CB761982}" sibTransId="{2AF31B2D-470A-4399-971C-B01B0300C5FB}"/>
    <dgm:cxn modelId="{FBE8C74F-DBBD-41B7-921D-AECBBD6BDD3F}" type="presOf" srcId="{98078474-4EAF-4658-BD8F-659ED68FAD62}" destId="{AA4E78F9-180F-4C28-850B-E1E8640BA4BA}" srcOrd="1" destOrd="0" presId="urn:microsoft.com/office/officeart/2005/8/layout/orgChart1"/>
    <dgm:cxn modelId="{D5D647EA-49B2-4040-859B-AF1B2651725D}" type="presOf" srcId="{4CC72DB9-B9A8-463A-BBF4-341744E667DB}" destId="{3D0AB321-6E79-4BB9-AD0F-199AE045CB03}" srcOrd="0" destOrd="0" presId="urn:microsoft.com/office/officeart/2005/8/layout/orgChart1"/>
    <dgm:cxn modelId="{5C071CA9-4257-4727-9C6B-BA6ACE403D88}" type="presOf" srcId="{F29FAAE9-B6E2-43DE-AEF1-3DB8AE953760}" destId="{6073556F-AF2D-4797-8408-91BF964C90E5}" srcOrd="1" destOrd="0" presId="urn:microsoft.com/office/officeart/2005/8/layout/orgChart1"/>
    <dgm:cxn modelId="{A0A73FD9-E54D-4177-8226-F6C0B84B3C89}" type="presOf" srcId="{A27D86A0-4BE4-49A1-9D39-6867DBAC0023}" destId="{31399223-6356-46CE-A527-7B4FEC9B895C}" srcOrd="0" destOrd="0" presId="urn:microsoft.com/office/officeart/2005/8/layout/orgChart1"/>
    <dgm:cxn modelId="{F60D8332-5835-4573-B658-C6829126C6B2}" srcId="{CD8CBD84-4C4D-4109-887A-F39EF5FAE65A}" destId="{F29FAAE9-B6E2-43DE-AEF1-3DB8AE953760}" srcOrd="0" destOrd="0" parTransId="{8FAE5DDA-DB9B-413D-B405-093701B229F1}" sibTransId="{09B9CE38-8A12-42F8-A9D4-242D9515C410}"/>
    <dgm:cxn modelId="{2B420292-86AD-4DA2-9713-1B073E53F2C2}" type="presOf" srcId="{5EFD1D9D-417D-4243-AC05-7E9368A2820D}" destId="{D32F864E-B75C-402A-87CE-304FE3700865}" srcOrd="1" destOrd="0" presId="urn:microsoft.com/office/officeart/2005/8/layout/orgChart1"/>
    <dgm:cxn modelId="{7625F0A5-A383-42D0-AC15-1ED35AEF79ED}" type="presOf" srcId="{B55E0420-E0AF-491E-A407-E841E42E5409}" destId="{C8177C28-5794-4DCB-8B04-1586B3DAF4CF}" srcOrd="1" destOrd="0" presId="urn:microsoft.com/office/officeart/2005/8/layout/orgChart1"/>
    <dgm:cxn modelId="{78D89CFE-2EE2-41F9-8435-270DEF64CD37}" type="presOf" srcId="{59C66F6C-3A44-4513-8334-59525AE7AA33}" destId="{97D8DAB1-9FA2-4C1B-8C87-241E2FA5845B}" srcOrd="1" destOrd="0" presId="urn:microsoft.com/office/officeart/2005/8/layout/orgChart1"/>
    <dgm:cxn modelId="{69B1A5E6-C754-4902-B918-7AFC8ECF1272}" type="presOf" srcId="{37BB8AB5-1709-4A99-AFE9-9A85BAE08053}" destId="{550686B7-8D76-4A17-BC2E-715322E425ED}" srcOrd="0" destOrd="0" presId="urn:microsoft.com/office/officeart/2005/8/layout/orgChart1"/>
    <dgm:cxn modelId="{A56678DE-71B9-4573-A3E8-07319D485DAA}" type="presOf" srcId="{B55E0420-E0AF-491E-A407-E841E42E5409}" destId="{BDB6E57C-FDC7-4030-892D-4052C0871D75}" srcOrd="0" destOrd="0" presId="urn:microsoft.com/office/officeart/2005/8/layout/orgChart1"/>
    <dgm:cxn modelId="{BB34EE63-419C-44A9-A997-EBCE5C163176}" type="presOf" srcId="{B24F1DA4-CE1B-4B64-B2DF-75C96FBAB31E}" destId="{192D3225-DF94-4FFE-A434-391A374A3625}" srcOrd="0" destOrd="0" presId="urn:microsoft.com/office/officeart/2005/8/layout/orgChart1"/>
    <dgm:cxn modelId="{906C43B2-ED36-437C-95ED-4E2EEFD0BAEA}" srcId="{CBF1353D-4780-4CE5-9969-79DC06D3523F}" destId="{2FB051F6-E7AD-4C80-A392-398A7B643564}" srcOrd="0" destOrd="0" parTransId="{31B5D4D9-6A0A-4983-9090-F4C723EBCF72}" sibTransId="{1F1179C7-3037-480E-8988-7113F1FD631C}"/>
    <dgm:cxn modelId="{7DF1D27C-732F-4D02-886A-F5C92A4C0841}" type="presOf" srcId="{BAA8DD5D-CCEE-4879-A8CC-E4F9981B9F45}" destId="{A3227E33-57DA-451A-BEC2-FA1F37786ECE}" srcOrd="0" destOrd="0" presId="urn:microsoft.com/office/officeart/2005/8/layout/orgChart1"/>
    <dgm:cxn modelId="{5331A8BB-BB8B-4AF4-9371-1699CCF0A4C7}" type="presOf" srcId="{15C6D2AB-E479-4973-A301-FECE153BC1F5}" destId="{14495F1B-F0C4-4D95-8EB4-20712F8C8DB2}" srcOrd="1" destOrd="0" presId="urn:microsoft.com/office/officeart/2005/8/layout/orgChart1"/>
    <dgm:cxn modelId="{5B0B30D9-D0EC-40E2-9647-17BB62273896}" srcId="{DD90A585-193D-49D7-8B8F-F6E081B3EA8A}" destId="{98078474-4EAF-4658-BD8F-659ED68FAD62}" srcOrd="0" destOrd="0" parTransId="{A27D86A0-4BE4-49A1-9D39-6867DBAC0023}" sibTransId="{4A6E5744-30D9-43B8-85E2-7BF7D358EFDB}"/>
    <dgm:cxn modelId="{129A2868-7072-4FFD-BF5F-E612FFFDD635}" type="presOf" srcId="{2FB051F6-E7AD-4C80-A392-398A7B643564}" destId="{B90EA546-A109-497C-8916-5583030A9599}" srcOrd="0" destOrd="0" presId="urn:microsoft.com/office/officeart/2005/8/layout/orgChart1"/>
    <dgm:cxn modelId="{CD2B87DA-CEA2-4139-8E6D-644A9CF1D433}" srcId="{2FB051F6-E7AD-4C80-A392-398A7B643564}" destId="{02CC48CB-656F-4409-86F9-589CA6E91EBD}" srcOrd="0" destOrd="0" parTransId="{318D1E97-D027-4A04-8DDB-1D78347871D0}" sibTransId="{39DC7D30-D931-4292-B8AF-A2AEB1A29849}"/>
    <dgm:cxn modelId="{CF950604-FAC1-49E2-ABD9-5F50DB40EF0E}" type="presOf" srcId="{DD90A585-193D-49D7-8B8F-F6E081B3EA8A}" destId="{E0EEE5AE-35E0-43CD-9916-63CFB138711E}" srcOrd="0" destOrd="0" presId="urn:microsoft.com/office/officeart/2005/8/layout/orgChart1"/>
    <dgm:cxn modelId="{FCE6B0D8-654C-4966-AE3A-4D816E4BB198}" type="presOf" srcId="{8FAE5DDA-DB9B-413D-B405-093701B229F1}" destId="{6E0D9FDB-E70E-46A2-B5F2-8970185AAB7B}" srcOrd="0" destOrd="0" presId="urn:microsoft.com/office/officeart/2005/8/layout/orgChart1"/>
    <dgm:cxn modelId="{EFA6F099-188E-4126-BB27-DA115306D4C6}" type="presOf" srcId="{15C6D2AB-E479-4973-A301-FECE153BC1F5}" destId="{59B99D3C-F66D-4A42-8CF2-C19962A9CEEF}" srcOrd="0" destOrd="0" presId="urn:microsoft.com/office/officeart/2005/8/layout/orgChart1"/>
    <dgm:cxn modelId="{C499F153-40CA-481C-AD0C-A62FF32818CA}" srcId="{BA9F66E2-B213-4125-A770-4ACDED2B4368}" destId="{59C66F6C-3A44-4513-8334-59525AE7AA33}" srcOrd="0" destOrd="0" parTransId="{7AFF0409-69EC-4A60-9D4E-736275662C9D}" sibTransId="{E66DC9F5-8AC3-4684-B1F7-9403E9E1C8EA}"/>
    <dgm:cxn modelId="{6C669159-754B-4CDB-BF87-CCDB2CCFFEFA}" srcId="{520FDFA2-E96C-47B7-AE9F-E290AC19F1A6}" destId="{15C6D2AB-E479-4973-A301-FECE153BC1F5}" srcOrd="4" destOrd="0" parTransId="{4CC72DB9-B9A8-463A-BBF4-341744E667DB}" sibTransId="{9B549BAC-C57D-475C-8006-BC9B776FF6D2}"/>
    <dgm:cxn modelId="{5F1CBB35-B106-4F6C-B4BB-D4E209629602}" type="presOf" srcId="{98078474-4EAF-4658-BD8F-659ED68FAD62}" destId="{D038EBD9-CD2C-4166-B8A0-D2318BCEF5E8}" srcOrd="0" destOrd="0" presId="urn:microsoft.com/office/officeart/2005/8/layout/orgChart1"/>
    <dgm:cxn modelId="{94D2D1C8-BCD8-4DFF-9194-883CBE9A61C7}" srcId="{520FDFA2-E96C-47B7-AE9F-E290AC19F1A6}" destId="{CD8CBD84-4C4D-4109-887A-F39EF5FAE65A}" srcOrd="1" destOrd="0" parTransId="{0834AF1A-7EC9-492E-8744-77670B734845}" sibTransId="{001226C3-A10B-431C-9554-DC9F2B3C2DEF}"/>
    <dgm:cxn modelId="{C92FE9C7-5918-4B3F-94E1-8714D6206F3A}" srcId="{520FDFA2-E96C-47B7-AE9F-E290AC19F1A6}" destId="{CBF1353D-4780-4CE5-9969-79DC06D3523F}" srcOrd="3" destOrd="0" parTransId="{BAA8DD5D-CCEE-4879-A8CC-E4F9981B9F45}" sibTransId="{04E23AA4-1FA6-4FAB-B47C-F3F906B07E92}"/>
    <dgm:cxn modelId="{FB7FAFC3-76D4-4B07-8C6C-F0D2C5203306}" type="presOf" srcId="{6A1B545A-A5BD-47F7-A5EB-C99BBA055FF4}" destId="{15C194FF-5A89-4C61-BF57-6B9657D10544}" srcOrd="0" destOrd="0" presId="urn:microsoft.com/office/officeart/2005/8/layout/orgChart1"/>
    <dgm:cxn modelId="{0BD61136-A99E-4C37-B0EF-8BE0F7BB1DEC}" type="presOf" srcId="{318D1E97-D027-4A04-8DDB-1D78347871D0}" destId="{AB862A41-D9EF-4C92-A004-2B273E85E356}" srcOrd="0" destOrd="0" presId="urn:microsoft.com/office/officeart/2005/8/layout/orgChart1"/>
    <dgm:cxn modelId="{D508BE81-FDFF-4747-B842-CE34EDD5BFBE}" type="presOf" srcId="{7AFF0409-69EC-4A60-9D4E-736275662C9D}" destId="{0A4584C9-BAFF-4EE6-9CE2-81D6D1A2B4B0}" srcOrd="0" destOrd="0" presId="urn:microsoft.com/office/officeart/2005/8/layout/orgChart1"/>
    <dgm:cxn modelId="{4DB64EA1-7D2C-4FCF-8FD0-85997640B469}" type="presOf" srcId="{CD8CBD84-4C4D-4109-887A-F39EF5FAE65A}" destId="{52E98EAA-CED6-4998-9B7A-E6EF4D68BA98}" srcOrd="1" destOrd="0" presId="urn:microsoft.com/office/officeart/2005/8/layout/orgChart1"/>
    <dgm:cxn modelId="{3E603754-2F5B-4942-9342-6C16E442B228}" type="presParOf" srcId="{D7E0123A-175B-4788-A5F6-5CA416C893B6}" destId="{5CA026A5-A7FF-43CB-A295-7804E5D63556}" srcOrd="0" destOrd="0" presId="urn:microsoft.com/office/officeart/2005/8/layout/orgChart1"/>
    <dgm:cxn modelId="{FAF54F1F-82BD-4230-A952-9274A70C8556}" type="presParOf" srcId="{5CA026A5-A7FF-43CB-A295-7804E5D63556}" destId="{BBA2818C-9F81-4AF1-8156-E5FB46B76B39}" srcOrd="0" destOrd="0" presId="urn:microsoft.com/office/officeart/2005/8/layout/orgChart1"/>
    <dgm:cxn modelId="{3BBF5EA6-CFAF-4008-8A38-F0A507D9FD7E}" type="presParOf" srcId="{BBA2818C-9F81-4AF1-8156-E5FB46B76B39}" destId="{896A6C87-2CBC-44D0-AF73-A743A3C9E681}" srcOrd="0" destOrd="0" presId="urn:microsoft.com/office/officeart/2005/8/layout/orgChart1"/>
    <dgm:cxn modelId="{4FBE95B8-83A5-4345-9CBF-FC6E338D831C}" type="presParOf" srcId="{BBA2818C-9F81-4AF1-8156-E5FB46B76B39}" destId="{F7D1EE19-3EC9-470E-9154-ACDD825CC360}" srcOrd="1" destOrd="0" presId="urn:microsoft.com/office/officeart/2005/8/layout/orgChart1"/>
    <dgm:cxn modelId="{FA41EAB9-ED45-417E-9B0E-A422909F38A6}" type="presParOf" srcId="{5CA026A5-A7FF-43CB-A295-7804E5D63556}" destId="{9AD86DEB-D86E-440E-A1E7-8991215554EE}" srcOrd="1" destOrd="0" presId="urn:microsoft.com/office/officeart/2005/8/layout/orgChart1"/>
    <dgm:cxn modelId="{4DBEFC58-7358-4D78-A2B9-DE62E8627B5B}" type="presParOf" srcId="{9AD86DEB-D86E-440E-A1E7-8991215554EE}" destId="{15C194FF-5A89-4C61-BF57-6B9657D10544}" srcOrd="0" destOrd="0" presId="urn:microsoft.com/office/officeart/2005/8/layout/orgChart1"/>
    <dgm:cxn modelId="{0A70E164-7FF0-4CED-B4EB-112F7B841CE9}" type="presParOf" srcId="{9AD86DEB-D86E-440E-A1E7-8991215554EE}" destId="{B59FECD3-0A00-4E88-A033-2AB30E001801}" srcOrd="1" destOrd="0" presId="urn:microsoft.com/office/officeart/2005/8/layout/orgChart1"/>
    <dgm:cxn modelId="{336328CF-BE63-4C21-95D7-28403497ADFD}" type="presParOf" srcId="{B59FECD3-0A00-4E88-A033-2AB30E001801}" destId="{2879CACA-3352-40BE-97F1-B18E48E8300F}" srcOrd="0" destOrd="0" presId="urn:microsoft.com/office/officeart/2005/8/layout/orgChart1"/>
    <dgm:cxn modelId="{2B37F736-0549-4FC9-82EB-4CD11987EBD9}" type="presParOf" srcId="{2879CACA-3352-40BE-97F1-B18E48E8300F}" destId="{B29EC17E-5907-4663-A9A0-3DFE9DB447C6}" srcOrd="0" destOrd="0" presId="urn:microsoft.com/office/officeart/2005/8/layout/orgChart1"/>
    <dgm:cxn modelId="{5E24FFBD-CB90-4F2E-87AF-0298CA1DC7F5}" type="presParOf" srcId="{2879CACA-3352-40BE-97F1-B18E48E8300F}" destId="{AECC1C42-B078-4085-A500-BEC3085A2E27}" srcOrd="1" destOrd="0" presId="urn:microsoft.com/office/officeart/2005/8/layout/orgChart1"/>
    <dgm:cxn modelId="{1EAB0F6B-9127-4D20-85FB-4F1533E9491F}" type="presParOf" srcId="{B59FECD3-0A00-4E88-A033-2AB30E001801}" destId="{EA85E9C8-BE9A-4D12-9736-641B9F72FE4B}" srcOrd="1" destOrd="0" presId="urn:microsoft.com/office/officeart/2005/8/layout/orgChart1"/>
    <dgm:cxn modelId="{7C49D629-7E51-478D-ABE7-B06865FC4510}" type="presParOf" srcId="{EA85E9C8-BE9A-4D12-9736-641B9F72FE4B}" destId="{0A4584C9-BAFF-4EE6-9CE2-81D6D1A2B4B0}" srcOrd="0" destOrd="0" presId="urn:microsoft.com/office/officeart/2005/8/layout/orgChart1"/>
    <dgm:cxn modelId="{81376A3D-586E-4760-A188-0547A46CB6DF}" type="presParOf" srcId="{EA85E9C8-BE9A-4D12-9736-641B9F72FE4B}" destId="{B6773AC7-043B-4C8F-BC3A-C6E5EAD87775}" srcOrd="1" destOrd="0" presId="urn:microsoft.com/office/officeart/2005/8/layout/orgChart1"/>
    <dgm:cxn modelId="{E6FBF827-3EC5-45CE-971E-A3CFF793DDAC}" type="presParOf" srcId="{B6773AC7-043B-4C8F-BC3A-C6E5EAD87775}" destId="{C5A4F7D1-1843-499A-87D4-E0C87F7869B1}" srcOrd="0" destOrd="0" presId="urn:microsoft.com/office/officeart/2005/8/layout/orgChart1"/>
    <dgm:cxn modelId="{EDA1C4B4-61B5-4789-AF99-1F28C9F78F25}" type="presParOf" srcId="{C5A4F7D1-1843-499A-87D4-E0C87F7869B1}" destId="{C23E7B8A-14D7-4B1F-ACAE-353320F4B331}" srcOrd="0" destOrd="0" presId="urn:microsoft.com/office/officeart/2005/8/layout/orgChart1"/>
    <dgm:cxn modelId="{A669526E-A8EE-42E5-8285-DC361291DF20}" type="presParOf" srcId="{C5A4F7D1-1843-499A-87D4-E0C87F7869B1}" destId="{97D8DAB1-9FA2-4C1B-8C87-241E2FA5845B}" srcOrd="1" destOrd="0" presId="urn:microsoft.com/office/officeart/2005/8/layout/orgChart1"/>
    <dgm:cxn modelId="{F75C1523-BF1C-4EFE-B168-B84DB83CF96F}" type="presParOf" srcId="{B6773AC7-043B-4C8F-BC3A-C6E5EAD87775}" destId="{C0CF1629-E600-4EDA-B9A7-EF86C27BD90D}" srcOrd="1" destOrd="0" presId="urn:microsoft.com/office/officeart/2005/8/layout/orgChart1"/>
    <dgm:cxn modelId="{BEC05C39-050F-4E46-8A6C-0F8AD43848F1}" type="presParOf" srcId="{C0CF1629-E600-4EDA-B9A7-EF86C27BD90D}" destId="{192D3225-DF94-4FFE-A434-391A374A3625}" srcOrd="0" destOrd="0" presId="urn:microsoft.com/office/officeart/2005/8/layout/orgChart1"/>
    <dgm:cxn modelId="{72B36063-16DC-44E7-B7A5-42FFB727FB6E}" type="presParOf" srcId="{C0CF1629-E600-4EDA-B9A7-EF86C27BD90D}" destId="{9E2AE25B-0E58-4595-A17F-58C69D31EF8F}" srcOrd="1" destOrd="0" presId="urn:microsoft.com/office/officeart/2005/8/layout/orgChart1"/>
    <dgm:cxn modelId="{F06D9EDD-8A7B-4F44-BFF2-F480272B0FF5}" type="presParOf" srcId="{9E2AE25B-0E58-4595-A17F-58C69D31EF8F}" destId="{237747E9-FF06-46FC-B8E4-77F5A08808ED}" srcOrd="0" destOrd="0" presId="urn:microsoft.com/office/officeart/2005/8/layout/orgChart1"/>
    <dgm:cxn modelId="{687B4F7D-72D2-4AA3-8D2B-7B43844D89B1}" type="presParOf" srcId="{237747E9-FF06-46FC-B8E4-77F5A08808ED}" destId="{400A1551-465E-48EA-A19A-8111ECAE2AE3}" srcOrd="0" destOrd="0" presId="urn:microsoft.com/office/officeart/2005/8/layout/orgChart1"/>
    <dgm:cxn modelId="{82849485-33EB-49B7-AC7F-C36E34250030}" type="presParOf" srcId="{237747E9-FF06-46FC-B8E4-77F5A08808ED}" destId="{D32F864E-B75C-402A-87CE-304FE3700865}" srcOrd="1" destOrd="0" presId="urn:microsoft.com/office/officeart/2005/8/layout/orgChart1"/>
    <dgm:cxn modelId="{818614C6-612C-4ACA-AE74-FB341B36DC39}" type="presParOf" srcId="{9E2AE25B-0E58-4595-A17F-58C69D31EF8F}" destId="{01F8E821-266F-49C5-809D-E5BA67FA79BF}" srcOrd="1" destOrd="0" presId="urn:microsoft.com/office/officeart/2005/8/layout/orgChart1"/>
    <dgm:cxn modelId="{0A5AF818-5B1B-4DF0-85FD-4D94585B7851}" type="presParOf" srcId="{9E2AE25B-0E58-4595-A17F-58C69D31EF8F}" destId="{C6FA9BCA-23E5-46E6-82B5-61F5D804E61E}" srcOrd="2" destOrd="0" presId="urn:microsoft.com/office/officeart/2005/8/layout/orgChart1"/>
    <dgm:cxn modelId="{C7C56A3C-1F5C-4577-A2B1-20177101EABB}" type="presParOf" srcId="{B6773AC7-043B-4C8F-BC3A-C6E5EAD87775}" destId="{AF6BE42B-4287-4A8A-87D0-E3F189253F16}" srcOrd="2" destOrd="0" presId="urn:microsoft.com/office/officeart/2005/8/layout/orgChart1"/>
    <dgm:cxn modelId="{09F5477E-A6C2-4819-95BC-79342524062A}" type="presParOf" srcId="{B59FECD3-0A00-4E88-A033-2AB30E001801}" destId="{1C1DBFB2-79C8-49DE-925D-BCC8AED0AC1F}" srcOrd="2" destOrd="0" presId="urn:microsoft.com/office/officeart/2005/8/layout/orgChart1"/>
    <dgm:cxn modelId="{0A501788-9B36-4E96-B55E-152A96B84556}" type="presParOf" srcId="{9AD86DEB-D86E-440E-A1E7-8991215554EE}" destId="{20B4C602-C08D-4F6B-AAA7-BCFAACFAFE8E}" srcOrd="2" destOrd="0" presId="urn:microsoft.com/office/officeart/2005/8/layout/orgChart1"/>
    <dgm:cxn modelId="{85B34740-4F60-4688-B103-9E6E47967648}" type="presParOf" srcId="{9AD86DEB-D86E-440E-A1E7-8991215554EE}" destId="{947B1F1A-973B-4757-B732-70E8430A23B2}" srcOrd="3" destOrd="0" presId="urn:microsoft.com/office/officeart/2005/8/layout/orgChart1"/>
    <dgm:cxn modelId="{03B5341C-4269-4961-9CBB-157DA22B4CF7}" type="presParOf" srcId="{947B1F1A-973B-4757-B732-70E8430A23B2}" destId="{443A58C4-324F-4543-9BF1-81C5138D52FA}" srcOrd="0" destOrd="0" presId="urn:microsoft.com/office/officeart/2005/8/layout/orgChart1"/>
    <dgm:cxn modelId="{7D08B739-621B-4B16-A2F3-B2D7D0A3D635}" type="presParOf" srcId="{443A58C4-324F-4543-9BF1-81C5138D52FA}" destId="{FA9C6B3B-3A9B-4AE7-B32C-BC198F027D0F}" srcOrd="0" destOrd="0" presId="urn:microsoft.com/office/officeart/2005/8/layout/orgChart1"/>
    <dgm:cxn modelId="{D8E2B3A0-46AB-4E0D-9F08-8CA733AE482D}" type="presParOf" srcId="{443A58C4-324F-4543-9BF1-81C5138D52FA}" destId="{52E98EAA-CED6-4998-9B7A-E6EF4D68BA98}" srcOrd="1" destOrd="0" presId="urn:microsoft.com/office/officeart/2005/8/layout/orgChart1"/>
    <dgm:cxn modelId="{797C462D-BD64-472C-A00A-6FEF953924FA}" type="presParOf" srcId="{947B1F1A-973B-4757-B732-70E8430A23B2}" destId="{A0C09278-05E9-4FA8-8E0B-7E4C320D1F45}" srcOrd="1" destOrd="0" presId="urn:microsoft.com/office/officeart/2005/8/layout/orgChart1"/>
    <dgm:cxn modelId="{7A94699A-C912-4DB4-8148-C499FDB1F6CA}" type="presParOf" srcId="{A0C09278-05E9-4FA8-8E0B-7E4C320D1F45}" destId="{6E0D9FDB-E70E-46A2-B5F2-8970185AAB7B}" srcOrd="0" destOrd="0" presId="urn:microsoft.com/office/officeart/2005/8/layout/orgChart1"/>
    <dgm:cxn modelId="{28B5075D-5EBD-45B7-AC84-58D5458E9A0D}" type="presParOf" srcId="{A0C09278-05E9-4FA8-8E0B-7E4C320D1F45}" destId="{4E973478-5BA5-4305-9A39-5DB71090D5CB}" srcOrd="1" destOrd="0" presId="urn:microsoft.com/office/officeart/2005/8/layout/orgChart1"/>
    <dgm:cxn modelId="{7072FA78-AB70-4EC3-B547-2F3EC8B13E42}" type="presParOf" srcId="{4E973478-5BA5-4305-9A39-5DB71090D5CB}" destId="{F2B7BD08-C14F-4FC1-9DEC-D5D510C0F4DA}" srcOrd="0" destOrd="0" presId="urn:microsoft.com/office/officeart/2005/8/layout/orgChart1"/>
    <dgm:cxn modelId="{08CFE923-E6E4-40B2-9002-21F5C847DA70}" type="presParOf" srcId="{F2B7BD08-C14F-4FC1-9DEC-D5D510C0F4DA}" destId="{FE81AA67-377B-4FB6-8B6C-F372F7348BE4}" srcOrd="0" destOrd="0" presId="urn:microsoft.com/office/officeart/2005/8/layout/orgChart1"/>
    <dgm:cxn modelId="{EE64C6B8-26E5-45A5-84B1-10E196CB84B9}" type="presParOf" srcId="{F2B7BD08-C14F-4FC1-9DEC-D5D510C0F4DA}" destId="{6073556F-AF2D-4797-8408-91BF964C90E5}" srcOrd="1" destOrd="0" presId="urn:microsoft.com/office/officeart/2005/8/layout/orgChart1"/>
    <dgm:cxn modelId="{71CF2F05-FBB7-4D8D-B4B9-583266ED7054}" type="presParOf" srcId="{4E973478-5BA5-4305-9A39-5DB71090D5CB}" destId="{BA5E358C-7B38-4EF3-8ECF-7EDA450E87A2}" srcOrd="1" destOrd="0" presId="urn:microsoft.com/office/officeart/2005/8/layout/orgChart1"/>
    <dgm:cxn modelId="{EEB338A1-C7C8-4F60-89C7-57C77DAC825F}" type="presParOf" srcId="{BA5E358C-7B38-4EF3-8ECF-7EDA450E87A2}" destId="{F9C23D6F-B16C-402B-B4BC-0173D92CCDBE}" srcOrd="0" destOrd="0" presId="urn:microsoft.com/office/officeart/2005/8/layout/orgChart1"/>
    <dgm:cxn modelId="{17A16E09-42C6-404F-8C8B-C1107C2A86A7}" type="presParOf" srcId="{BA5E358C-7B38-4EF3-8ECF-7EDA450E87A2}" destId="{7D20E3D2-1B41-43CF-9426-B0B7D627CC7C}" srcOrd="1" destOrd="0" presId="urn:microsoft.com/office/officeart/2005/8/layout/orgChart1"/>
    <dgm:cxn modelId="{56C34C20-48A4-4834-8D19-F6C96E14D6C5}" type="presParOf" srcId="{7D20E3D2-1B41-43CF-9426-B0B7D627CC7C}" destId="{C3D1CC10-7636-450E-97EF-847FA819CD80}" srcOrd="0" destOrd="0" presId="urn:microsoft.com/office/officeart/2005/8/layout/orgChart1"/>
    <dgm:cxn modelId="{9A770B00-0F6A-40C3-AB29-25F8AC105CFE}" type="presParOf" srcId="{C3D1CC10-7636-450E-97EF-847FA819CD80}" destId="{BDB6E57C-FDC7-4030-892D-4052C0871D75}" srcOrd="0" destOrd="0" presId="urn:microsoft.com/office/officeart/2005/8/layout/orgChart1"/>
    <dgm:cxn modelId="{AE5E8BD5-1AB9-4CF5-B9B7-D9C6BCC73003}" type="presParOf" srcId="{C3D1CC10-7636-450E-97EF-847FA819CD80}" destId="{C8177C28-5794-4DCB-8B04-1586B3DAF4CF}" srcOrd="1" destOrd="0" presId="urn:microsoft.com/office/officeart/2005/8/layout/orgChart1"/>
    <dgm:cxn modelId="{AAC06720-B716-41F2-8C50-353BF7AFB244}" type="presParOf" srcId="{7D20E3D2-1B41-43CF-9426-B0B7D627CC7C}" destId="{AE7C4ED6-928A-4C33-9D27-EC3944B9E1EA}" srcOrd="1" destOrd="0" presId="urn:microsoft.com/office/officeart/2005/8/layout/orgChart1"/>
    <dgm:cxn modelId="{619D6B31-DF11-44D2-9B8D-717A4F89A807}" type="presParOf" srcId="{7D20E3D2-1B41-43CF-9426-B0B7D627CC7C}" destId="{3015DEEE-7760-4E9E-8816-EA1E19753A99}" srcOrd="2" destOrd="0" presId="urn:microsoft.com/office/officeart/2005/8/layout/orgChart1"/>
    <dgm:cxn modelId="{F4F8896A-B7DD-42AA-A61D-74F4E301233E}" type="presParOf" srcId="{4E973478-5BA5-4305-9A39-5DB71090D5CB}" destId="{BB29079A-1EAD-4604-8A57-27D8FFE07BFC}" srcOrd="2" destOrd="0" presId="urn:microsoft.com/office/officeart/2005/8/layout/orgChart1"/>
    <dgm:cxn modelId="{3627A789-459A-4ACD-BCFB-1E6BDEFB9758}" type="presParOf" srcId="{947B1F1A-973B-4757-B732-70E8430A23B2}" destId="{E1E9F6AF-5457-4859-86AA-DD21A6F8AD11}" srcOrd="2" destOrd="0" presId="urn:microsoft.com/office/officeart/2005/8/layout/orgChart1"/>
    <dgm:cxn modelId="{09B36FC4-878A-48B4-9FBE-7F0FD268E84C}" type="presParOf" srcId="{9AD86DEB-D86E-440E-A1E7-8991215554EE}" destId="{550686B7-8D76-4A17-BC2E-715322E425ED}" srcOrd="4" destOrd="0" presId="urn:microsoft.com/office/officeart/2005/8/layout/orgChart1"/>
    <dgm:cxn modelId="{7D08803F-D818-4AC6-992A-725FC2378F3F}" type="presParOf" srcId="{9AD86DEB-D86E-440E-A1E7-8991215554EE}" destId="{5A6E5F10-BECD-4D77-ABF8-347896DA04EE}" srcOrd="5" destOrd="0" presId="urn:microsoft.com/office/officeart/2005/8/layout/orgChart1"/>
    <dgm:cxn modelId="{3410AF23-B057-4AE8-88DB-31F68CAC2C20}" type="presParOf" srcId="{5A6E5F10-BECD-4D77-ABF8-347896DA04EE}" destId="{3AF82E8A-E106-48CF-9ECD-64EAA83CC2F9}" srcOrd="0" destOrd="0" presId="urn:microsoft.com/office/officeart/2005/8/layout/orgChart1"/>
    <dgm:cxn modelId="{ECBF11DC-B083-4146-A200-723C4AF413AF}" type="presParOf" srcId="{3AF82E8A-E106-48CF-9ECD-64EAA83CC2F9}" destId="{E0EEE5AE-35E0-43CD-9916-63CFB138711E}" srcOrd="0" destOrd="0" presId="urn:microsoft.com/office/officeart/2005/8/layout/orgChart1"/>
    <dgm:cxn modelId="{9DD75527-B3B4-4A90-B19C-F06F21EDF19C}" type="presParOf" srcId="{3AF82E8A-E106-48CF-9ECD-64EAA83CC2F9}" destId="{11F2475F-447F-48B4-91D2-5B5C05D89F5B}" srcOrd="1" destOrd="0" presId="urn:microsoft.com/office/officeart/2005/8/layout/orgChart1"/>
    <dgm:cxn modelId="{75723DCE-A611-4060-AD92-F61BCD41912D}" type="presParOf" srcId="{5A6E5F10-BECD-4D77-ABF8-347896DA04EE}" destId="{A80CDB1F-0097-4FD5-A258-96FD1C7789FE}" srcOrd="1" destOrd="0" presId="urn:microsoft.com/office/officeart/2005/8/layout/orgChart1"/>
    <dgm:cxn modelId="{21CF73EB-376C-4DBB-AB72-A20614DB0D66}" type="presParOf" srcId="{A80CDB1F-0097-4FD5-A258-96FD1C7789FE}" destId="{31399223-6356-46CE-A527-7B4FEC9B895C}" srcOrd="0" destOrd="0" presId="urn:microsoft.com/office/officeart/2005/8/layout/orgChart1"/>
    <dgm:cxn modelId="{1B88D382-D128-46C7-9D61-549B68D69E73}" type="presParOf" srcId="{A80CDB1F-0097-4FD5-A258-96FD1C7789FE}" destId="{ED56839D-7845-43DE-BF0E-7C5299BEC392}" srcOrd="1" destOrd="0" presId="urn:microsoft.com/office/officeart/2005/8/layout/orgChart1"/>
    <dgm:cxn modelId="{6C00A2D4-3165-47A1-BD64-4DC9709EE3EF}" type="presParOf" srcId="{ED56839D-7845-43DE-BF0E-7C5299BEC392}" destId="{79C6530B-7857-410C-A64A-31A8C42A7090}" srcOrd="0" destOrd="0" presId="urn:microsoft.com/office/officeart/2005/8/layout/orgChart1"/>
    <dgm:cxn modelId="{C0BFC32F-01E2-4973-969C-4D0185396875}" type="presParOf" srcId="{79C6530B-7857-410C-A64A-31A8C42A7090}" destId="{D038EBD9-CD2C-4166-B8A0-D2318BCEF5E8}" srcOrd="0" destOrd="0" presId="urn:microsoft.com/office/officeart/2005/8/layout/orgChart1"/>
    <dgm:cxn modelId="{1A260872-8E13-42BB-8E13-DC766058C6C0}" type="presParOf" srcId="{79C6530B-7857-410C-A64A-31A8C42A7090}" destId="{AA4E78F9-180F-4C28-850B-E1E8640BA4BA}" srcOrd="1" destOrd="0" presId="urn:microsoft.com/office/officeart/2005/8/layout/orgChart1"/>
    <dgm:cxn modelId="{A7FBB4F0-178E-4812-AF45-F1AF56A78D5E}" type="presParOf" srcId="{ED56839D-7845-43DE-BF0E-7C5299BEC392}" destId="{3ABEC6AC-61D4-4921-830C-B87072732AC9}" srcOrd="1" destOrd="0" presId="urn:microsoft.com/office/officeart/2005/8/layout/orgChart1"/>
    <dgm:cxn modelId="{4534A46A-D1F2-4C41-AE2E-4173E34CD523}" type="presParOf" srcId="{ED56839D-7845-43DE-BF0E-7C5299BEC392}" destId="{975D8EE7-7CE9-4778-BBDE-58FE60C60476}" srcOrd="2" destOrd="0" presId="urn:microsoft.com/office/officeart/2005/8/layout/orgChart1"/>
    <dgm:cxn modelId="{786319AF-2374-4B01-9E28-22CDD038AC5A}" type="presParOf" srcId="{5A6E5F10-BECD-4D77-ABF8-347896DA04EE}" destId="{0ED9EEFA-CE13-4450-85EA-9A736EC09EC0}" srcOrd="2" destOrd="0" presId="urn:microsoft.com/office/officeart/2005/8/layout/orgChart1"/>
    <dgm:cxn modelId="{EF15784C-C70F-4183-8FAA-60172274CB5D}" type="presParOf" srcId="{9AD86DEB-D86E-440E-A1E7-8991215554EE}" destId="{A3227E33-57DA-451A-BEC2-FA1F37786ECE}" srcOrd="6" destOrd="0" presId="urn:microsoft.com/office/officeart/2005/8/layout/orgChart1"/>
    <dgm:cxn modelId="{488FCF21-27EF-4BE2-AB5C-47CE94BA5872}" type="presParOf" srcId="{9AD86DEB-D86E-440E-A1E7-8991215554EE}" destId="{405E702F-CA6A-4429-A715-F84D686C62B9}" srcOrd="7" destOrd="0" presId="urn:microsoft.com/office/officeart/2005/8/layout/orgChart1"/>
    <dgm:cxn modelId="{7F95E51A-1EDE-4164-A83B-26C844972EE1}" type="presParOf" srcId="{405E702F-CA6A-4429-A715-F84D686C62B9}" destId="{8F4FCCD9-3953-4964-84C4-5EB459B2F379}" srcOrd="0" destOrd="0" presId="urn:microsoft.com/office/officeart/2005/8/layout/orgChart1"/>
    <dgm:cxn modelId="{D8F0C977-9B02-4659-81BC-17F21834B2FB}" type="presParOf" srcId="{8F4FCCD9-3953-4964-84C4-5EB459B2F379}" destId="{2764DBB5-EC78-4CB1-9503-89A803B690E7}" srcOrd="0" destOrd="0" presId="urn:microsoft.com/office/officeart/2005/8/layout/orgChart1"/>
    <dgm:cxn modelId="{FAF2CFA5-F02C-41EA-AA0F-3E8A590B7C8A}" type="presParOf" srcId="{8F4FCCD9-3953-4964-84C4-5EB459B2F379}" destId="{58C2F285-A759-4770-B852-4D6DB768D7DE}" srcOrd="1" destOrd="0" presId="urn:microsoft.com/office/officeart/2005/8/layout/orgChart1"/>
    <dgm:cxn modelId="{435FEB61-AA64-4733-8E82-2B32C7023A7C}" type="presParOf" srcId="{405E702F-CA6A-4429-A715-F84D686C62B9}" destId="{3DC3AC97-8159-4437-ABF1-AB2F4C2EE7F0}" srcOrd="1" destOrd="0" presId="urn:microsoft.com/office/officeart/2005/8/layout/orgChart1"/>
    <dgm:cxn modelId="{870E4DCE-5382-4A21-BC0C-5D46CFA78DFE}" type="presParOf" srcId="{3DC3AC97-8159-4437-ABF1-AB2F4C2EE7F0}" destId="{D762B2BD-2817-4851-A5B2-42E1240D1334}" srcOrd="0" destOrd="0" presId="urn:microsoft.com/office/officeart/2005/8/layout/orgChart1"/>
    <dgm:cxn modelId="{0E0F5AB6-26C6-43E6-9239-B3AD0FB29BCE}" type="presParOf" srcId="{3DC3AC97-8159-4437-ABF1-AB2F4C2EE7F0}" destId="{DBBA713F-3A8C-49F8-906A-002500E82F7C}" srcOrd="1" destOrd="0" presId="urn:microsoft.com/office/officeart/2005/8/layout/orgChart1"/>
    <dgm:cxn modelId="{812D3656-57D2-42DB-A2C7-F1FDAF102085}" type="presParOf" srcId="{DBBA713F-3A8C-49F8-906A-002500E82F7C}" destId="{C6B51B20-1AB0-4BB2-B6F5-F6BB64C3A20C}" srcOrd="0" destOrd="0" presId="urn:microsoft.com/office/officeart/2005/8/layout/orgChart1"/>
    <dgm:cxn modelId="{83577C12-1BD8-4418-AB8A-4DBD83196872}" type="presParOf" srcId="{C6B51B20-1AB0-4BB2-B6F5-F6BB64C3A20C}" destId="{B90EA546-A109-497C-8916-5583030A9599}" srcOrd="0" destOrd="0" presId="urn:microsoft.com/office/officeart/2005/8/layout/orgChart1"/>
    <dgm:cxn modelId="{6B0A6401-F2D0-4570-8979-8D548944EDE4}" type="presParOf" srcId="{C6B51B20-1AB0-4BB2-B6F5-F6BB64C3A20C}" destId="{213FB316-F6D2-497B-A0A9-472C6DC61A29}" srcOrd="1" destOrd="0" presId="urn:microsoft.com/office/officeart/2005/8/layout/orgChart1"/>
    <dgm:cxn modelId="{54397166-6900-4617-9C1D-CB0F30971BAB}" type="presParOf" srcId="{DBBA713F-3A8C-49F8-906A-002500E82F7C}" destId="{DA2A9B60-C418-425C-86E3-D5BE221B5CB1}" srcOrd="1" destOrd="0" presId="urn:microsoft.com/office/officeart/2005/8/layout/orgChart1"/>
    <dgm:cxn modelId="{E974A1C5-13A1-48EB-B948-3C3F4736AB81}" type="presParOf" srcId="{DA2A9B60-C418-425C-86E3-D5BE221B5CB1}" destId="{AB862A41-D9EF-4C92-A004-2B273E85E356}" srcOrd="0" destOrd="0" presId="urn:microsoft.com/office/officeart/2005/8/layout/orgChart1"/>
    <dgm:cxn modelId="{9EDF2992-D51F-4379-B555-5DD3E6425443}" type="presParOf" srcId="{DA2A9B60-C418-425C-86E3-D5BE221B5CB1}" destId="{D2D21525-CEBA-4A90-8291-FF5515AC215D}" srcOrd="1" destOrd="0" presId="urn:microsoft.com/office/officeart/2005/8/layout/orgChart1"/>
    <dgm:cxn modelId="{18B603A2-C671-4F9F-A522-369BD430EAAC}" type="presParOf" srcId="{D2D21525-CEBA-4A90-8291-FF5515AC215D}" destId="{215F326F-96F9-4017-A71B-E5DF314E007E}" srcOrd="0" destOrd="0" presId="urn:microsoft.com/office/officeart/2005/8/layout/orgChart1"/>
    <dgm:cxn modelId="{B4FF565F-D8D0-453F-BB51-AA979F626DB9}" type="presParOf" srcId="{215F326F-96F9-4017-A71B-E5DF314E007E}" destId="{5AB0C58F-A5D3-4157-80F5-1F1B40386DCB}" srcOrd="0" destOrd="0" presId="urn:microsoft.com/office/officeart/2005/8/layout/orgChart1"/>
    <dgm:cxn modelId="{ACB5B62F-1910-4094-83F2-AD054DEB5274}" type="presParOf" srcId="{215F326F-96F9-4017-A71B-E5DF314E007E}" destId="{C86FDEB5-DD63-4061-9FA7-93F4C142E6E3}" srcOrd="1" destOrd="0" presId="urn:microsoft.com/office/officeart/2005/8/layout/orgChart1"/>
    <dgm:cxn modelId="{CEF892CF-0ACF-49CA-832C-BBECD6AAEDD3}" type="presParOf" srcId="{D2D21525-CEBA-4A90-8291-FF5515AC215D}" destId="{793CE430-1031-4CCE-BB08-F9E18C4CFBEA}" srcOrd="1" destOrd="0" presId="urn:microsoft.com/office/officeart/2005/8/layout/orgChart1"/>
    <dgm:cxn modelId="{5B6456E5-F8DC-4DB9-95D5-4B8A54983C8F}" type="presParOf" srcId="{D2D21525-CEBA-4A90-8291-FF5515AC215D}" destId="{BC6C58B3-DD03-46AB-ACB5-82E5360363AD}" srcOrd="2" destOrd="0" presId="urn:microsoft.com/office/officeart/2005/8/layout/orgChart1"/>
    <dgm:cxn modelId="{60404268-8F95-4062-BB84-F01A517EFB30}" type="presParOf" srcId="{DBBA713F-3A8C-49F8-906A-002500E82F7C}" destId="{A2959C88-7171-4927-AD6B-9568540ABAC4}" srcOrd="2" destOrd="0" presId="urn:microsoft.com/office/officeart/2005/8/layout/orgChart1"/>
    <dgm:cxn modelId="{FC247DA9-CB75-4FC1-A2CD-B33F005BE3FE}" type="presParOf" srcId="{405E702F-CA6A-4429-A715-F84D686C62B9}" destId="{81AFF4D4-F72A-408F-9C92-BCF99A106D3F}" srcOrd="2" destOrd="0" presId="urn:microsoft.com/office/officeart/2005/8/layout/orgChart1"/>
    <dgm:cxn modelId="{FD7391D4-B036-454E-9D93-7822AA538FBB}" type="presParOf" srcId="{9AD86DEB-D86E-440E-A1E7-8991215554EE}" destId="{3D0AB321-6E79-4BB9-AD0F-199AE045CB03}" srcOrd="8" destOrd="0" presId="urn:microsoft.com/office/officeart/2005/8/layout/orgChart1"/>
    <dgm:cxn modelId="{2ADEC289-B73B-41A5-BD96-1E4472BFE165}" type="presParOf" srcId="{9AD86DEB-D86E-440E-A1E7-8991215554EE}" destId="{34FF8EB1-41A3-47E5-B1A1-ED613691D6D0}" srcOrd="9" destOrd="0" presId="urn:microsoft.com/office/officeart/2005/8/layout/orgChart1"/>
    <dgm:cxn modelId="{6924E559-69E3-471B-A542-13BBB83B559B}" type="presParOf" srcId="{34FF8EB1-41A3-47E5-B1A1-ED613691D6D0}" destId="{9220DD9F-7120-4058-B667-1DE8ECAC193A}" srcOrd="0" destOrd="0" presId="urn:microsoft.com/office/officeart/2005/8/layout/orgChart1"/>
    <dgm:cxn modelId="{3E794466-4EA0-4D41-B1D2-DECDADF3EA6C}" type="presParOf" srcId="{9220DD9F-7120-4058-B667-1DE8ECAC193A}" destId="{59B99D3C-F66D-4A42-8CF2-C19962A9CEEF}" srcOrd="0" destOrd="0" presId="urn:microsoft.com/office/officeart/2005/8/layout/orgChart1"/>
    <dgm:cxn modelId="{4CD427F3-3032-449D-8C61-F3D90C74CFDD}" type="presParOf" srcId="{9220DD9F-7120-4058-B667-1DE8ECAC193A}" destId="{14495F1B-F0C4-4D95-8EB4-20712F8C8DB2}" srcOrd="1" destOrd="0" presId="urn:microsoft.com/office/officeart/2005/8/layout/orgChart1"/>
    <dgm:cxn modelId="{F4F77D19-5DA6-4779-8696-6653BDCDD2FE}" type="presParOf" srcId="{34FF8EB1-41A3-47E5-B1A1-ED613691D6D0}" destId="{6E58CC09-2D00-4B12-AE44-3736B0A01AFA}" srcOrd="1" destOrd="0" presId="urn:microsoft.com/office/officeart/2005/8/layout/orgChart1"/>
    <dgm:cxn modelId="{F005ACA2-3ED0-462C-B902-1DC4B6E07194}" type="presParOf" srcId="{34FF8EB1-41A3-47E5-B1A1-ED613691D6D0}" destId="{D7EBCE7B-C6C4-4782-ACF1-6848AE2B5114}" srcOrd="2" destOrd="0" presId="urn:microsoft.com/office/officeart/2005/8/layout/orgChart1"/>
    <dgm:cxn modelId="{14FA9698-B778-465B-B771-D0DA655BEEC6}" type="presParOf" srcId="{5CA026A5-A7FF-43CB-A295-7804E5D63556}" destId="{65C530DC-FCFF-467F-B84F-C067AFF8E2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0AB321-6E79-4BB9-AD0F-199AE045CB03}">
      <dsp:nvSpPr>
        <dsp:cNvPr id="0" name=""/>
        <dsp:cNvSpPr/>
      </dsp:nvSpPr>
      <dsp:spPr>
        <a:xfrm>
          <a:off x="3355554" y="1199378"/>
          <a:ext cx="2643469" cy="672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0836"/>
              </a:lnTo>
              <a:lnTo>
                <a:pt x="2643469" y="550836"/>
              </a:lnTo>
              <a:lnTo>
                <a:pt x="2643469" y="6728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62A41-D9EF-4C92-A004-2B273E85E356}">
      <dsp:nvSpPr>
        <dsp:cNvPr id="0" name=""/>
        <dsp:cNvSpPr/>
      </dsp:nvSpPr>
      <dsp:spPr>
        <a:xfrm>
          <a:off x="4715651" y="3278022"/>
          <a:ext cx="91440" cy="2439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9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2B2BD-2817-4851-A5B2-42E1240D1334}">
      <dsp:nvSpPr>
        <dsp:cNvPr id="0" name=""/>
        <dsp:cNvSpPr/>
      </dsp:nvSpPr>
      <dsp:spPr>
        <a:xfrm>
          <a:off x="4715651" y="2453122"/>
          <a:ext cx="91440" cy="2439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9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227E33-57DA-451A-BEC2-FA1F37786ECE}">
      <dsp:nvSpPr>
        <dsp:cNvPr id="0" name=""/>
        <dsp:cNvSpPr/>
      </dsp:nvSpPr>
      <dsp:spPr>
        <a:xfrm>
          <a:off x="3355554" y="1199378"/>
          <a:ext cx="1405816" cy="672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0836"/>
              </a:lnTo>
              <a:lnTo>
                <a:pt x="1405816" y="550836"/>
              </a:lnTo>
              <a:lnTo>
                <a:pt x="1405816" y="6728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99223-6356-46CE-A527-7B4FEC9B895C}">
      <dsp:nvSpPr>
        <dsp:cNvPr id="0" name=""/>
        <dsp:cNvSpPr/>
      </dsp:nvSpPr>
      <dsp:spPr>
        <a:xfrm>
          <a:off x="3309834" y="2479414"/>
          <a:ext cx="91440" cy="2439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9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0686B7-8D76-4A17-BC2E-715322E425ED}">
      <dsp:nvSpPr>
        <dsp:cNvPr id="0" name=""/>
        <dsp:cNvSpPr/>
      </dsp:nvSpPr>
      <dsp:spPr>
        <a:xfrm>
          <a:off x="3309834" y="1199378"/>
          <a:ext cx="91440" cy="6991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91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23D6F-B16C-402B-B4BC-0173D92CCDBE}">
      <dsp:nvSpPr>
        <dsp:cNvPr id="0" name=""/>
        <dsp:cNvSpPr/>
      </dsp:nvSpPr>
      <dsp:spPr>
        <a:xfrm>
          <a:off x="2042985" y="3279556"/>
          <a:ext cx="91440" cy="2439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9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0D9FDB-E70E-46A2-B5F2-8970185AAB7B}">
      <dsp:nvSpPr>
        <dsp:cNvPr id="0" name=""/>
        <dsp:cNvSpPr/>
      </dsp:nvSpPr>
      <dsp:spPr>
        <a:xfrm>
          <a:off x="2042985" y="2454655"/>
          <a:ext cx="91440" cy="2439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9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4C602-C08D-4F6B-AAA7-BCFAACFAFE8E}">
      <dsp:nvSpPr>
        <dsp:cNvPr id="0" name=""/>
        <dsp:cNvSpPr/>
      </dsp:nvSpPr>
      <dsp:spPr>
        <a:xfrm>
          <a:off x="2088705" y="1199378"/>
          <a:ext cx="1266849" cy="674361"/>
        </a:xfrm>
        <a:custGeom>
          <a:avLst/>
          <a:gdLst/>
          <a:ahLst/>
          <a:cxnLst/>
          <a:rect l="0" t="0" r="0" b="0"/>
          <a:pathLst>
            <a:path>
              <a:moveTo>
                <a:pt x="1266849" y="0"/>
              </a:moveTo>
              <a:lnTo>
                <a:pt x="1266849" y="552369"/>
              </a:lnTo>
              <a:lnTo>
                <a:pt x="0" y="552369"/>
              </a:lnTo>
              <a:lnTo>
                <a:pt x="0" y="6743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D3225-DF94-4FFE-A434-391A374A3625}">
      <dsp:nvSpPr>
        <dsp:cNvPr id="0" name=""/>
        <dsp:cNvSpPr/>
      </dsp:nvSpPr>
      <dsp:spPr>
        <a:xfrm>
          <a:off x="691670" y="3279556"/>
          <a:ext cx="91440" cy="2439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9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4584C9-BAFF-4EE6-9CE2-81D6D1A2B4B0}">
      <dsp:nvSpPr>
        <dsp:cNvPr id="0" name=""/>
        <dsp:cNvSpPr/>
      </dsp:nvSpPr>
      <dsp:spPr>
        <a:xfrm>
          <a:off x="691670" y="2454655"/>
          <a:ext cx="91440" cy="2439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9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194FF-5A89-4C61-BF57-6B9657D10544}">
      <dsp:nvSpPr>
        <dsp:cNvPr id="0" name=""/>
        <dsp:cNvSpPr/>
      </dsp:nvSpPr>
      <dsp:spPr>
        <a:xfrm>
          <a:off x="737390" y="1199378"/>
          <a:ext cx="2618164" cy="674361"/>
        </a:xfrm>
        <a:custGeom>
          <a:avLst/>
          <a:gdLst/>
          <a:ahLst/>
          <a:cxnLst/>
          <a:rect l="0" t="0" r="0" b="0"/>
          <a:pathLst>
            <a:path>
              <a:moveTo>
                <a:pt x="2618164" y="0"/>
              </a:moveTo>
              <a:lnTo>
                <a:pt x="2618164" y="552369"/>
              </a:lnTo>
              <a:lnTo>
                <a:pt x="0" y="552369"/>
              </a:lnTo>
              <a:lnTo>
                <a:pt x="0" y="6743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6A6C87-2CBC-44D0-AF73-A743A3C9E681}">
      <dsp:nvSpPr>
        <dsp:cNvPr id="0" name=""/>
        <dsp:cNvSpPr/>
      </dsp:nvSpPr>
      <dsp:spPr>
        <a:xfrm>
          <a:off x="2774639" y="618462"/>
          <a:ext cx="1161831" cy="580915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Screen 00</a:t>
          </a:r>
        </a:p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Restaurant </a:t>
          </a:r>
        </a:p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Main Screen</a:t>
          </a:r>
          <a:endParaRPr kumimoji="1" lang="zh-HK" altLang="zh-TW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sp:txBody>
      <dsp:txXfrm>
        <a:off x="2774639" y="618462"/>
        <a:ext cx="1161831" cy="580915"/>
      </dsp:txXfrm>
    </dsp:sp>
    <dsp:sp modelId="{B29EC17E-5907-4663-A9A0-3DFE9DB447C6}">
      <dsp:nvSpPr>
        <dsp:cNvPr id="0" name=""/>
        <dsp:cNvSpPr/>
      </dsp:nvSpPr>
      <dsp:spPr>
        <a:xfrm>
          <a:off x="156474" y="1873739"/>
          <a:ext cx="1161831" cy="580915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Screen 11</a:t>
          </a:r>
        </a:p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Online Food Menu</a:t>
          </a:r>
          <a:endParaRPr kumimoji="1" lang="zh-HK" altLang="zh-TW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sp:txBody>
      <dsp:txXfrm>
        <a:off x="156474" y="1873739"/>
        <a:ext cx="1161831" cy="580915"/>
      </dsp:txXfrm>
    </dsp:sp>
    <dsp:sp modelId="{C23E7B8A-14D7-4B1F-ACAE-353320F4B331}">
      <dsp:nvSpPr>
        <dsp:cNvPr id="0" name=""/>
        <dsp:cNvSpPr/>
      </dsp:nvSpPr>
      <dsp:spPr>
        <a:xfrm>
          <a:off x="156474" y="2698640"/>
          <a:ext cx="1161831" cy="580915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Screen 12</a:t>
          </a:r>
        </a:p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Category Selection</a:t>
          </a:r>
          <a:endParaRPr kumimoji="1" lang="zh-HK" altLang="zh-TW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sp:txBody>
      <dsp:txXfrm>
        <a:off x="156474" y="2698640"/>
        <a:ext cx="1161831" cy="580915"/>
      </dsp:txXfrm>
    </dsp:sp>
    <dsp:sp modelId="{400A1551-465E-48EA-A19A-8111ECAE2AE3}">
      <dsp:nvSpPr>
        <dsp:cNvPr id="0" name=""/>
        <dsp:cNvSpPr/>
      </dsp:nvSpPr>
      <dsp:spPr>
        <a:xfrm>
          <a:off x="156474" y="3523541"/>
          <a:ext cx="1161831" cy="580915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Screen 13</a:t>
          </a:r>
        </a:p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Food listing </a:t>
          </a:r>
          <a:endParaRPr kumimoji="1" lang="zh-HK" altLang="zh-TW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sp:txBody>
      <dsp:txXfrm>
        <a:off x="156474" y="3523541"/>
        <a:ext cx="1161831" cy="580915"/>
      </dsp:txXfrm>
    </dsp:sp>
    <dsp:sp modelId="{FA9C6B3B-3A9B-4AE7-B32C-BC198F027D0F}">
      <dsp:nvSpPr>
        <dsp:cNvPr id="0" name=""/>
        <dsp:cNvSpPr/>
      </dsp:nvSpPr>
      <dsp:spPr>
        <a:xfrm>
          <a:off x="1507789" y="1873739"/>
          <a:ext cx="1161831" cy="580915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Screen 21</a:t>
          </a:r>
        </a:p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Members’ Corner</a:t>
          </a:r>
          <a:endParaRPr kumimoji="1" lang="zh-HK" altLang="zh-TW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sp:txBody>
      <dsp:txXfrm>
        <a:off x="1507789" y="1873739"/>
        <a:ext cx="1161831" cy="580915"/>
      </dsp:txXfrm>
    </dsp:sp>
    <dsp:sp modelId="{FE81AA67-377B-4FB6-8B6C-F372F7348BE4}">
      <dsp:nvSpPr>
        <dsp:cNvPr id="0" name=""/>
        <dsp:cNvSpPr/>
      </dsp:nvSpPr>
      <dsp:spPr>
        <a:xfrm>
          <a:off x="1507789" y="2698640"/>
          <a:ext cx="1161831" cy="580915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Screen 22</a:t>
          </a:r>
        </a:p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Join us</a:t>
          </a:r>
          <a:r>
            <a:rPr kumimoji="1" lang="en-US" altLang="zh-TW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 </a:t>
          </a:r>
          <a:r>
            <a:rPr kumimoji="1" lang="en-US" altLang="zh-HK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Registration</a:t>
          </a:r>
          <a:endParaRPr kumimoji="1" lang="zh-HK" altLang="zh-TW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sp:txBody>
      <dsp:txXfrm>
        <a:off x="1507789" y="2698640"/>
        <a:ext cx="1161831" cy="580915"/>
      </dsp:txXfrm>
    </dsp:sp>
    <dsp:sp modelId="{BDB6E57C-FDC7-4030-892D-4052C0871D75}">
      <dsp:nvSpPr>
        <dsp:cNvPr id="0" name=""/>
        <dsp:cNvSpPr/>
      </dsp:nvSpPr>
      <dsp:spPr>
        <a:xfrm>
          <a:off x="1507789" y="3523541"/>
          <a:ext cx="1161831" cy="580915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Screen 23</a:t>
          </a:r>
        </a:p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Confirmation</a:t>
          </a:r>
          <a:r>
            <a:rPr kumimoji="1" lang="en-US" altLang="zh-TW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 </a:t>
          </a:r>
          <a:endParaRPr kumimoji="1" lang="zh-HK" altLang="zh-TW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sp:txBody>
      <dsp:txXfrm>
        <a:off x="1507789" y="3523541"/>
        <a:ext cx="1161831" cy="580915"/>
      </dsp:txXfrm>
    </dsp:sp>
    <dsp:sp modelId="{E0EEE5AE-35E0-43CD-9916-63CFB138711E}">
      <dsp:nvSpPr>
        <dsp:cNvPr id="0" name=""/>
        <dsp:cNvSpPr/>
      </dsp:nvSpPr>
      <dsp:spPr>
        <a:xfrm>
          <a:off x="2774639" y="1898498"/>
          <a:ext cx="1161831" cy="580915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Screen 31</a:t>
          </a:r>
        </a:p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Latest Promotion</a:t>
          </a:r>
          <a:endParaRPr kumimoji="1" lang="zh-HK" altLang="zh-TW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sp:txBody>
      <dsp:txXfrm>
        <a:off x="2774639" y="1898498"/>
        <a:ext cx="1161831" cy="580915"/>
      </dsp:txXfrm>
    </dsp:sp>
    <dsp:sp modelId="{D038EBD9-CD2C-4166-B8A0-D2318BCEF5E8}">
      <dsp:nvSpPr>
        <dsp:cNvPr id="0" name=""/>
        <dsp:cNvSpPr/>
      </dsp:nvSpPr>
      <dsp:spPr>
        <a:xfrm>
          <a:off x="2774639" y="2723399"/>
          <a:ext cx="1161831" cy="580915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Screen 32</a:t>
          </a:r>
        </a:p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Promotion Dishes Details</a:t>
          </a:r>
          <a:endParaRPr kumimoji="1" lang="zh-HK" altLang="zh-TW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sp:txBody>
      <dsp:txXfrm>
        <a:off x="2774639" y="2723399"/>
        <a:ext cx="1161831" cy="580915"/>
      </dsp:txXfrm>
    </dsp:sp>
    <dsp:sp modelId="{2764DBB5-EC78-4CB1-9503-89A803B690E7}">
      <dsp:nvSpPr>
        <dsp:cNvPr id="0" name=""/>
        <dsp:cNvSpPr/>
      </dsp:nvSpPr>
      <dsp:spPr>
        <a:xfrm>
          <a:off x="4180455" y="1872206"/>
          <a:ext cx="1161831" cy="580915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Screen 41</a:t>
          </a:r>
        </a:p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Shop Location</a:t>
          </a:r>
          <a:endParaRPr kumimoji="1" lang="zh-HK" altLang="zh-TW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sp:txBody>
      <dsp:txXfrm>
        <a:off x="4180455" y="1872206"/>
        <a:ext cx="1161831" cy="580915"/>
      </dsp:txXfrm>
    </dsp:sp>
    <dsp:sp modelId="{B90EA546-A109-497C-8916-5583030A9599}">
      <dsp:nvSpPr>
        <dsp:cNvPr id="0" name=""/>
        <dsp:cNvSpPr/>
      </dsp:nvSpPr>
      <dsp:spPr>
        <a:xfrm>
          <a:off x="4180455" y="2697106"/>
          <a:ext cx="1161831" cy="580915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Screen 42</a:t>
          </a:r>
        </a:p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Shop List</a:t>
          </a:r>
          <a:endParaRPr kumimoji="1" lang="zh-HK" altLang="zh-TW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sp:txBody>
      <dsp:txXfrm>
        <a:off x="4180455" y="2697106"/>
        <a:ext cx="1161831" cy="580915"/>
      </dsp:txXfrm>
    </dsp:sp>
    <dsp:sp modelId="{5AB0C58F-A5D3-4157-80F5-1F1B40386DCB}">
      <dsp:nvSpPr>
        <dsp:cNvPr id="0" name=""/>
        <dsp:cNvSpPr/>
      </dsp:nvSpPr>
      <dsp:spPr>
        <a:xfrm>
          <a:off x="4180455" y="3522007"/>
          <a:ext cx="1161831" cy="580915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Screen 43</a:t>
          </a:r>
        </a:p>
        <a:p>
          <a:pPr marL="0" marR="0" lvl="0" indent="0" algn="ctr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Shop Address</a:t>
          </a:r>
          <a:endParaRPr kumimoji="1" lang="zh-HK" altLang="zh-TW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sp:txBody>
      <dsp:txXfrm>
        <a:off x="4180455" y="3522007"/>
        <a:ext cx="1161831" cy="580915"/>
      </dsp:txXfrm>
    </dsp:sp>
    <dsp:sp modelId="{59B99D3C-F66D-4A42-8CF2-C19962A9CEEF}">
      <dsp:nvSpPr>
        <dsp:cNvPr id="0" name=""/>
        <dsp:cNvSpPr/>
      </dsp:nvSpPr>
      <dsp:spPr>
        <a:xfrm>
          <a:off x="5418108" y="1872206"/>
          <a:ext cx="1161831" cy="580915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HK" sz="1100" b="0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Screen 51</a:t>
          </a:r>
        </a:p>
        <a:p>
          <a:pPr marL="0" marR="0" lvl="0" indent="0" algn="ctr" defTabSz="914400" rtl="0" eaLnBrk="1" fontAlgn="base" latinLnBrk="0" hangingPunct="1">
            <a:lnSpc>
              <a:spcPct val="96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TW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Set</a:t>
          </a:r>
          <a:r>
            <a:rPr kumimoji="1" lang="en-US" altLang="zh-HK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rPr>
            <a:t>tings</a:t>
          </a:r>
          <a:endParaRPr kumimoji="1" lang="zh-HK" altLang="zh-TW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  <a:cs typeface="新細明體" pitchFamily="18" charset="-120"/>
          </a:endParaRPr>
        </a:p>
      </dsp:txBody>
      <dsp:txXfrm>
        <a:off x="5418108" y="1872206"/>
        <a:ext cx="1161831" cy="580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image" Target="../media/image72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image" Target="../media/image7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0AA4F09E-1F80-4877-90E3-4884F98BEE19}" type="datetimeFigureOut">
              <a:rPr lang="zh-TW" altLang="en-US"/>
              <a:pPr>
                <a:defRPr/>
              </a:pPr>
              <a:t>2015/11/5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986E98D-4808-4B23-82A7-18C7F91AFA6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477310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FB3AD225-6098-4B77-8E12-C179D2C1D126}" type="datetimeFigureOut">
              <a:rPr lang="zh-TW" altLang="en-US"/>
              <a:pPr>
                <a:defRPr/>
              </a:pPr>
              <a:t>2015/11/5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51D115CA-7A17-4EF0-BE8B-3D7BA516DD4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62746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TW" dirty="0" smtClean="0"/>
          </a:p>
        </p:txBody>
      </p:sp>
      <p:sp>
        <p:nvSpPr>
          <p:cNvPr id="35844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F2230F-8CEE-4B11-B316-15819D0FCA97}" type="slidenum">
              <a:rPr lang="zh-TW" altLang="en-US" smtClean="0"/>
              <a:pPr/>
              <a:t>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784030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914326">
              <a:defRPr/>
            </a:pPr>
            <a:endParaRPr lang="en-US" altLang="zh-TW" dirty="0" smtClean="0"/>
          </a:p>
        </p:txBody>
      </p:sp>
      <p:sp>
        <p:nvSpPr>
          <p:cNvPr id="44036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0D8E78-371E-4C1C-8F27-A263CC07375C}" type="slidenum">
              <a:rPr lang="zh-TW" altLang="en-US" smtClean="0">
                <a:ea typeface="新細明體" charset="-120"/>
              </a:rPr>
              <a:pPr/>
              <a:t>2</a:t>
            </a:fld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DB3E2-AE28-47C3-95DB-530B76B301F6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TW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C9E083-215D-409C-B0DB-72A7C9A0F06E}" type="slidenum">
              <a:rPr lang="zh-TW" altLang="en-US" smtClean="0">
                <a:ea typeface="新細明體" charset="-120"/>
              </a:rPr>
              <a:pPr/>
              <a:t>9</a:t>
            </a:fld>
            <a:endParaRPr lang="zh-TW" altLang="en-US" smtClean="0">
              <a:ea typeface="新細明體" charset="-120"/>
            </a:endParaRPr>
          </a:p>
        </p:txBody>
      </p:sp>
      <p:sp>
        <p:nvSpPr>
          <p:cNvPr id="75781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6048672"/>
            <a:ext cx="9144000" cy="836712"/>
          </a:xfrm>
          <a:prstGeom prst="rect">
            <a:avLst/>
          </a:prstGeom>
          <a:gradFill>
            <a:gsLst>
              <a:gs pos="0">
                <a:schemeClr val="bg1">
                  <a:alpha val="74000"/>
                </a:schemeClr>
              </a:gs>
              <a:gs pos="50000">
                <a:schemeClr val="bg1">
                  <a:alpha val="63000"/>
                </a:schemeClr>
              </a:gs>
              <a:gs pos="100000">
                <a:schemeClr val="bg1">
                  <a:alpha val="1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Picture 1" descr="Logo of OGCIO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23528" y="6192688"/>
            <a:ext cx="3856565" cy="55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D:\Users\imysit\Documents\MyConnectFiles\ScreenCapture\imysit@ogcio.gov.hk\imysit@ogcio.gov.hk_20130510_170241.pn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4363" y="6161540"/>
            <a:ext cx="1514112" cy="581842"/>
          </a:xfrm>
          <a:prstGeom prst="rect">
            <a:avLst/>
          </a:prstGeom>
          <a:noFill/>
        </p:spPr>
      </p:pic>
      <p:pic>
        <p:nvPicPr>
          <p:cNvPr id="11" name="圖片 10" descr="PPT Background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圖片 11" descr="PPT Cover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16488-0FDA-44E4-B516-855B3C4EF4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D30B1-8F74-4A12-AC59-B3916A1479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7220C-2925-4A53-ACCF-97F470A095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 userDrawn="1"/>
        </p:nvCxnSpPr>
        <p:spPr>
          <a:xfrm>
            <a:off x="755650" y="1484313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7920806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0" y="1600200"/>
            <a:ext cx="7931150" cy="4525963"/>
          </a:xfrm>
        </p:spPr>
        <p:txBody>
          <a:bodyPr/>
          <a:lstStyle>
            <a:lvl2pPr>
              <a:buFont typeface="Wingdings" pitchFamily="2" charset="2"/>
              <a:buChar char="Ø"/>
              <a:defRPr/>
            </a:lvl2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515EA20-050B-4F2B-8FE0-01ECE159FFDA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ED4694-CDF4-45D8-B866-569A60BD2AB3}" type="datetimeFigureOut">
              <a:rPr lang="zh-TW" altLang="en-US" smtClean="0"/>
              <a:pPr/>
              <a:t>2015/11/5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961F-9881-459A-8B2E-91FE9960EA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Background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357" y="0"/>
            <a:ext cx="9119286" cy="6858000"/>
          </a:xfrm>
          <a:prstGeom prst="rect">
            <a:avLst/>
          </a:prstGeom>
        </p:spPr>
      </p:pic>
      <p:pic>
        <p:nvPicPr>
          <p:cNvPr id="3" name="圖片 1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6092825"/>
            <a:ext cx="42926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14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6092825"/>
            <a:ext cx="17192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5"/>
          <p:cNvSpPr txBox="1">
            <a:spLocks/>
          </p:cNvSpPr>
          <p:nvPr userDrawn="1"/>
        </p:nvSpPr>
        <p:spPr>
          <a:xfrm>
            <a:off x="8675688" y="6376988"/>
            <a:ext cx="5143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4B42919-51CB-4ADF-B612-7F604EB7D6D1}" type="slidenum">
              <a:rPr lang="zh-TW" altLang="en-US" b="1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zh-TW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48375"/>
            <a:ext cx="9144000" cy="836613"/>
          </a:xfrm>
          <a:prstGeom prst="rect">
            <a:avLst/>
          </a:prstGeom>
          <a:gradFill>
            <a:gsLst>
              <a:gs pos="0">
                <a:schemeClr val="bg1">
                  <a:alpha val="74000"/>
                </a:schemeClr>
              </a:gs>
              <a:gs pos="50000">
                <a:schemeClr val="bg1">
                  <a:alpha val="63000"/>
                </a:schemeClr>
              </a:gs>
              <a:gs pos="100000">
                <a:schemeClr val="bg1">
                  <a:alpha val="1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5" name="Picture 1" descr="Logo of OGCI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192838"/>
            <a:ext cx="385603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Users\imysit\Documents\MyConnectFiles\ScreenCapture\imysit@ogcio.gov.hk\imysit@ogcio.gov.hk_20130510_170241.pn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5038" y="6161088"/>
            <a:ext cx="1512887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0" name="圖片 9" descr="Background1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2357" y="0"/>
            <a:ext cx="9119286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153AC-274E-4BCA-ABB4-E7D91121EB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3AA35-4147-4908-81E5-0C3D223B55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AE9A3-9F43-44E9-8E01-37E5BC8BC0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D316E-C226-4062-8B39-CC292F0BB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68085-E240-4767-AE7E-F6C1F4235C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58591-9568-45C7-A146-DF8B1DB083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81047-5D2D-496E-B762-8A8E39622F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ADDF6-612D-4F2C-91C6-220800EC59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5"/>
          <p:cNvSpPr txBox="1">
            <a:spLocks/>
          </p:cNvSpPr>
          <p:nvPr userDrawn="1"/>
        </p:nvSpPr>
        <p:spPr>
          <a:xfrm>
            <a:off x="8604448" y="6356350"/>
            <a:ext cx="5143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C83919-FF7F-4AA5-81B0-AEFD9B977289}" type="slidenum">
              <a: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pic>
        <p:nvPicPr>
          <p:cNvPr id="11" name="Picture 2" descr="D:\Users\imysit\Documents\MyConnectFiles\ScreenCapture\imysit@ogcio.gov.hk\imysit@ogcio.gov.hk_20130510_170241.png"/>
          <p:cNvPicPr>
            <a:picLocks noChangeAspect="1" noChangeArrowheads="1"/>
          </p:cNvPicPr>
          <p:nvPr userDrawn="1"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6325" y="6309320"/>
            <a:ext cx="1130131" cy="434286"/>
          </a:xfrm>
          <a:prstGeom prst="rect">
            <a:avLst/>
          </a:prstGeom>
          <a:noFill/>
        </p:spPr>
      </p:pic>
      <p:pic>
        <p:nvPicPr>
          <p:cNvPr id="12" name="Picture 1" descr="Logo of OGCIO"/>
          <p:cNvPicPr>
            <a:picLocks noChangeAspect="1" noChangeArrowheads="1"/>
          </p:cNvPicPr>
          <p:nvPr userDrawn="1"/>
        </p:nvPicPr>
        <p:blipFill>
          <a:blip r:embed="rId19" cstate="print"/>
          <a:srcRect l="14500"/>
          <a:stretch>
            <a:fillRect/>
          </a:stretch>
        </p:blipFill>
        <p:spPr bwMode="auto">
          <a:xfrm>
            <a:off x="648801" y="6363326"/>
            <a:ext cx="1910699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 descr="Logo of OGCIO"/>
          <p:cNvPicPr>
            <a:picLocks noChangeAspect="1" noChangeArrowheads="1"/>
          </p:cNvPicPr>
          <p:nvPr userDrawn="1"/>
        </p:nvPicPr>
        <p:blipFill>
          <a:blip r:embed="rId19" cstate="print"/>
          <a:srcRect r="85063" b="-3015"/>
          <a:stretch>
            <a:fillRect/>
          </a:stretch>
        </p:blipFill>
        <p:spPr bwMode="auto">
          <a:xfrm>
            <a:off x="107504" y="6237312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4C156B7-C383-40EB-BE80-51D603337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圖片 13" descr="PPT Background.jpg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368" r:id="rId1"/>
    <p:sldLayoutId id="2147487343" r:id="rId2"/>
    <p:sldLayoutId id="2147487344" r:id="rId3"/>
    <p:sldLayoutId id="2147487345" r:id="rId4"/>
    <p:sldLayoutId id="2147487346" r:id="rId5"/>
    <p:sldLayoutId id="2147487347" r:id="rId6"/>
    <p:sldLayoutId id="2147487348" r:id="rId7"/>
    <p:sldLayoutId id="2147487349" r:id="rId8"/>
    <p:sldLayoutId id="2147487350" r:id="rId9"/>
    <p:sldLayoutId id="2147487351" r:id="rId10"/>
    <p:sldLayoutId id="2147487352" r:id="rId11"/>
    <p:sldLayoutId id="2147487353" r:id="rId12"/>
    <p:sldLayoutId id="2147487366" r:id="rId13"/>
    <p:sldLayoutId id="2147487369" r:id="rId14"/>
    <p:sldLayoutId id="2147487370" r:id="rId15"/>
    <p:sldLayoutId id="2147487371" r:id="rId1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.hk/en/about/govdirectory/mobilesites.htm" TargetMode="Externa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jpe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hyperlink" Target="http://www.gov.hk/en/about/govdirectory/mobilesites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www.gov.hk/en/about/govdirectory/mobilesites.htm" TargetMode="External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jpeg"/><Relationship Id="rId5" Type="http://schemas.openxmlformats.org/officeDocument/2006/relationships/image" Target="../media/image29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jpe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jpeg"/><Relationship Id="rId5" Type="http://schemas.openxmlformats.org/officeDocument/2006/relationships/image" Target="../media/image28.jpe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jpe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gov.hk/en/about/govdirectory/mobilesites.htm" TargetMode="External"/><Relationship Id="rId5" Type="http://schemas.openxmlformats.org/officeDocument/2006/relationships/image" Target="../media/image43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jpe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jpeg"/><Relationship Id="rId5" Type="http://schemas.openxmlformats.org/officeDocument/2006/relationships/oleObject" Target="../embeddings/oleObject5.bin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.hk/en/about/govdirectory/mobilesites.htm" TargetMode="Externa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jpeg"/><Relationship Id="rId5" Type="http://schemas.openxmlformats.org/officeDocument/2006/relationships/image" Target="../media/image29.pn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jpe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jpe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jpeg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7.jpe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ciellogroup.com/resources/contrastanalyser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7.jpeg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7.jpeg"/><Relationship Id="rId5" Type="http://schemas.openxmlformats.org/officeDocument/2006/relationships/hyperlink" Target="http://www.gov.hk/en/about/govdirectory/mobilesites.htm" TargetMode="External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7.jpeg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7.jpeg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png"/><Relationship Id="rId5" Type="http://schemas.openxmlformats.org/officeDocument/2006/relationships/image" Target="../media/image67.jpeg"/><Relationship Id="rId4" Type="http://schemas.openxmlformats.org/officeDocument/2006/relationships/hyperlink" Target="http://www.gov.hk/en/about/govdirectory/mobilesites.htm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57.jpe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oleObject" Target="../embeddings/oleObject10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7.jpeg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.hk/en/about/govdirectory/mobilesites.htm" TargetMode="External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5.jpeg"/><Relationship Id="rId5" Type="http://schemas.openxmlformats.org/officeDocument/2006/relationships/image" Target="../media/image29.png"/><Relationship Id="rId4" Type="http://schemas.openxmlformats.org/officeDocument/2006/relationships/image" Target="../media/image7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57.jpe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7.jpeg"/><Relationship Id="rId4" Type="http://schemas.openxmlformats.org/officeDocument/2006/relationships/image" Target="../media/image8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7.jpeg"/><Relationship Id="rId5" Type="http://schemas.openxmlformats.org/officeDocument/2006/relationships/image" Target="../media/image82.png"/><Relationship Id="rId4" Type="http://schemas.openxmlformats.org/officeDocument/2006/relationships/oleObject" Target="../embeddings/oleObject16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79388" y="1314450"/>
            <a:ext cx="1108075" cy="446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300" b="1" dirty="0">
                <a:latin typeface="+mj-lt"/>
                <a:ea typeface="新細明體" charset="-120"/>
              </a:rPr>
              <a:t>	</a:t>
            </a:r>
            <a:endParaRPr lang="zh-TW" altLang="en-US" sz="2300" b="1" dirty="0">
              <a:latin typeface="+mj-lt"/>
              <a:ea typeface="新細明體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0" y="2132856"/>
            <a:ext cx="9144000" cy="3384376"/>
            <a:chOff x="0" y="2132856"/>
            <a:chExt cx="9144000" cy="3384376"/>
          </a:xfrm>
        </p:grpSpPr>
        <p:sp>
          <p:nvSpPr>
            <p:cNvPr id="2" name="矩形 1"/>
            <p:cNvSpPr/>
            <p:nvPr/>
          </p:nvSpPr>
          <p:spPr>
            <a:xfrm>
              <a:off x="0" y="2132856"/>
              <a:ext cx="9144000" cy="1440160"/>
            </a:xfrm>
            <a:prstGeom prst="rect">
              <a:avLst/>
            </a:prstGeom>
            <a:gradFill>
              <a:gsLst>
                <a:gs pos="0">
                  <a:srgbClr val="FBFCFE">
                    <a:alpha val="0"/>
                  </a:srgbClr>
                </a:gs>
                <a:gs pos="16000">
                  <a:schemeClr val="accent1">
                    <a:lumMod val="5000"/>
                    <a:lumOff val="95000"/>
                    <a:alpha val="44000"/>
                  </a:schemeClr>
                </a:gs>
                <a:gs pos="45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" name="矩形 6"/>
            <p:cNvSpPr/>
            <p:nvPr/>
          </p:nvSpPr>
          <p:spPr>
            <a:xfrm rot="10800000">
              <a:off x="0" y="4077072"/>
              <a:ext cx="9144000" cy="1440160"/>
            </a:xfrm>
            <a:prstGeom prst="rect">
              <a:avLst/>
            </a:prstGeom>
            <a:gradFill>
              <a:gsLst>
                <a:gs pos="0">
                  <a:srgbClr val="FBFCFE">
                    <a:alpha val="0"/>
                  </a:srgbClr>
                </a:gs>
                <a:gs pos="16000">
                  <a:schemeClr val="accent1">
                    <a:lumMod val="5000"/>
                    <a:lumOff val="95000"/>
                    <a:alpha val="44000"/>
                  </a:schemeClr>
                </a:gs>
                <a:gs pos="45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" name="矩形 7"/>
            <p:cNvSpPr/>
            <p:nvPr/>
          </p:nvSpPr>
          <p:spPr>
            <a:xfrm rot="10800000">
              <a:off x="0" y="3364507"/>
              <a:ext cx="9144000" cy="1440160"/>
            </a:xfrm>
            <a:prstGeom prst="rect">
              <a:avLst/>
            </a:prstGeom>
            <a:gradFill>
              <a:gsLst>
                <a:gs pos="0">
                  <a:srgbClr val="FBFCFE">
                    <a:alpha val="0"/>
                  </a:srgbClr>
                </a:gs>
                <a:gs pos="16000">
                  <a:schemeClr val="accent1">
                    <a:lumMod val="5000"/>
                    <a:lumOff val="95000"/>
                    <a:alpha val="44000"/>
                  </a:schemeClr>
                </a:gs>
                <a:gs pos="45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1" name="標題 1"/>
          <p:cNvSpPr txBox="1">
            <a:spLocks/>
          </p:cNvSpPr>
          <p:nvPr/>
        </p:nvSpPr>
        <p:spPr>
          <a:xfrm>
            <a:off x="1835696" y="1033933"/>
            <a:ext cx="7488262" cy="561034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ts val="4300"/>
              </a:lnSpc>
              <a:spcBef>
                <a:spcPts val="0"/>
              </a:spcBef>
              <a:defRPr/>
            </a:pPr>
            <a:r>
              <a:rPr kumimoji="0" lang="en-US" altLang="zh-TW" sz="28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Web Accessibility Recognition Scheme 2016</a:t>
            </a:r>
            <a:r>
              <a:rPr kumimoji="0" lang="en-US" altLang="zh-TW" sz="2800" b="1" dirty="0" smtClean="0">
                <a:latin typeface="+mj-lt"/>
                <a:ea typeface="+mj-ea"/>
                <a:cs typeface="+mj-cs"/>
              </a:rPr>
              <a:t/>
            </a:r>
            <a:br>
              <a:rPr kumimoji="0" lang="en-US" altLang="zh-TW" sz="2800" b="1" dirty="0" smtClean="0">
                <a:latin typeface="+mj-lt"/>
                <a:ea typeface="+mj-ea"/>
                <a:cs typeface="+mj-cs"/>
              </a:rPr>
            </a:br>
            <a:endParaRPr kumimoji="0" lang="zh-TW" altLang="en-US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副標題 2"/>
          <p:cNvSpPr txBox="1">
            <a:spLocks/>
          </p:cNvSpPr>
          <p:nvPr/>
        </p:nvSpPr>
        <p:spPr>
          <a:xfrm>
            <a:off x="117446" y="2875078"/>
            <a:ext cx="9179626" cy="2808312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kumimoji="0" lang="en-US" altLang="zh-TW" sz="4000" b="1" dirty="0" smtClean="0">
                <a:solidFill>
                  <a:schemeClr val="tx1"/>
                </a:solidFill>
              </a:rPr>
              <a:t>How to Meet the Accreditation Criteria </a:t>
            </a:r>
            <a:r>
              <a:rPr kumimoji="0" lang="en-US" altLang="zh-TW" b="1" dirty="0" smtClean="0">
                <a:solidFill>
                  <a:schemeClr val="tx1"/>
                </a:solidFill>
              </a:rPr>
              <a:t>(</a:t>
            </a:r>
            <a:r>
              <a:rPr lang="en-US" altLang="zh-TW" b="1" dirty="0" smtClean="0">
                <a:solidFill>
                  <a:schemeClr val="tx1"/>
                </a:solidFill>
              </a:rPr>
              <a:t>Mobile App Stream</a:t>
            </a:r>
            <a:r>
              <a:rPr kumimoji="0" lang="en-US" altLang="zh-TW" b="1" dirty="0" smtClean="0">
                <a:solidFill>
                  <a:schemeClr val="tx1"/>
                </a:solidFill>
              </a:rPr>
              <a:t>)</a:t>
            </a:r>
          </a:p>
          <a:p>
            <a:pPr eaLnBrk="1" hangingPunct="1">
              <a:defRPr/>
            </a:pPr>
            <a:endParaRPr kumimoji="0" lang="en-US" altLang="zh-TW" sz="1000" b="1" dirty="0" smtClean="0">
              <a:solidFill>
                <a:schemeClr val="tx1"/>
              </a:solidFill>
            </a:endParaRPr>
          </a:p>
          <a:p>
            <a:pPr marL="627063" indent="-360363" eaLnBrk="1" hangingPunct="1">
              <a:spcBef>
                <a:spcPts val="0"/>
              </a:spcBef>
              <a:defRPr/>
            </a:pPr>
            <a:r>
              <a:rPr kumimoji="0" lang="en-US" altLang="zh-TW" sz="1800" b="1" dirty="0" smtClean="0">
                <a:solidFill>
                  <a:schemeClr val="tx1"/>
                </a:solidFill>
              </a:rPr>
              <a:t>Office of the Government Chief Information Officer</a:t>
            </a:r>
            <a:endParaRPr kumimoji="0" lang="zh-TW" altLang="en-US" sz="1800" b="1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kumimoji="0" lang="en-US" altLang="zh-TW" sz="1800" b="1" dirty="0" smtClean="0">
                <a:solidFill>
                  <a:schemeClr val="tx1"/>
                </a:solidFill>
              </a:rPr>
              <a:t>Digital Inclusion Division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kumimoji="0" lang="en-US" altLang="zh-TW" sz="1800" b="1" dirty="0" smtClean="0">
                <a:solidFill>
                  <a:schemeClr val="tx1"/>
                </a:solidFill>
              </a:rPr>
              <a:t>30 October 2015</a:t>
            </a:r>
            <a:endParaRPr kumimoji="0" lang="zh-TW" altLang="en-US" sz="1800" b="1" dirty="0" smtClean="0">
              <a:solidFill>
                <a:schemeClr val="tx1"/>
              </a:solidFill>
            </a:endParaRPr>
          </a:p>
          <a:p>
            <a:pPr algn="r" eaLnBrk="1" hangingPunct="1">
              <a:defRPr/>
            </a:pPr>
            <a:endParaRPr kumimoji="0" lang="en-US" altLang="zh-TW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線接點 13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6" name="圖片 5" descr="android_talk_b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348880"/>
            <a:ext cx="8393573" cy="288032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11560" y="1844824"/>
            <a:ext cx="815975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2925" lvl="0" indent="-542925" eaLnBrk="0" hangingPunct="0">
              <a:spcBef>
                <a:spcPct val="20000"/>
              </a:spcBef>
              <a:buClr>
                <a:srgbClr val="386A42"/>
              </a:buClr>
              <a:defRPr/>
            </a:pP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8" name="圖片 7" descr="Screen Shot 2013-10-04 at 11.28.31 AM.png"/>
          <p:cNvPicPr>
            <a:picLocks noChangeAspect="1"/>
          </p:cNvPicPr>
          <p:nvPr/>
        </p:nvPicPr>
        <p:blipFill>
          <a:blip r:embed="rId4" cstate="print"/>
          <a:srcRect l="7643" r="5364" b="8147"/>
          <a:stretch>
            <a:fillRect/>
          </a:stretch>
        </p:blipFill>
        <p:spPr>
          <a:xfrm>
            <a:off x="1619672" y="4077072"/>
            <a:ext cx="2880320" cy="144016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11560" y="1484784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latin typeface="+mj-lt"/>
              </a:rPr>
              <a:t>Android :</a:t>
            </a:r>
          </a:p>
          <a:p>
            <a:r>
              <a:rPr lang="en-US" altLang="zh-TW" sz="2000" dirty="0" smtClean="0">
                <a:latin typeface="+mj-lt"/>
              </a:rPr>
              <a:t>Check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Content Description 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 layout xml </a:t>
            </a:r>
            <a:endParaRPr lang="zh-TW" altLang="en-US" sz="2000" dirty="0"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44591" y="4118223"/>
            <a:ext cx="2088232" cy="216024"/>
          </a:xfrm>
          <a:prstGeom prst="rect">
            <a:avLst/>
          </a:prstGeom>
          <a:noFill/>
          <a:ln w="190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907704" y="5157192"/>
            <a:ext cx="2304256" cy="216024"/>
          </a:xfrm>
          <a:prstGeom prst="rect">
            <a:avLst/>
          </a:prstGeom>
          <a:noFill/>
          <a:ln w="190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611560" y="134126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US" altLang="zh-TW" sz="2800" b="1" dirty="0" smtClean="0">
                <a:latin typeface="Calibri" pitchFamily="34" charset="0"/>
              </a:rPr>
              <a:t>1. Meaningful Text Alternative</a:t>
            </a:r>
          </a:p>
        </p:txBody>
      </p:sp>
      <p:sp>
        <p:nvSpPr>
          <p:cNvPr id="23" name="矩形 22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M01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5" cstate="print"/>
          <a:srcRect r="9045"/>
          <a:stretch>
            <a:fillRect/>
          </a:stretch>
        </p:blipFill>
        <p:spPr bwMode="auto">
          <a:xfrm>
            <a:off x="7200376" y="170031"/>
            <a:ext cx="792000" cy="924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線接點 13"/>
          <p:cNvCxnSpPr/>
          <p:nvPr/>
        </p:nvCxnSpPr>
        <p:spPr>
          <a:xfrm>
            <a:off x="467965" y="105273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492896"/>
            <a:ext cx="2592288" cy="250623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11560" y="2348880"/>
            <a:ext cx="280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latin typeface="+mj-lt"/>
              </a:rPr>
              <a:t>VoiceOver users rely on the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labels </a:t>
            </a:r>
            <a:r>
              <a:rPr lang="en-US" altLang="zh-TW" sz="2000" dirty="0" smtClean="0">
                <a:latin typeface="+mj-lt"/>
              </a:rPr>
              <a:t>and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hints</a:t>
            </a:r>
            <a:r>
              <a:rPr lang="en-US" altLang="zh-TW" sz="2000" dirty="0" smtClean="0">
                <a:latin typeface="+mj-lt"/>
              </a:rPr>
              <a:t> to use the application </a:t>
            </a:r>
            <a:endParaRPr lang="zh-TW" altLang="en-US" sz="2000" dirty="0">
              <a:latin typeface="+mj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11560" y="1484784"/>
            <a:ext cx="8159750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2925" indent="-542925" eaLnBrk="0" hangingPunct="0">
              <a:spcBef>
                <a:spcPct val="20000"/>
              </a:spcBef>
              <a:buClr>
                <a:srgbClr val="386A42"/>
              </a:buClr>
              <a:defRPr/>
            </a:pPr>
            <a:r>
              <a:rPr kumimoji="0" lang="en-US" altLang="zh-TW" sz="2000" b="1" dirty="0" err="1" smtClean="0">
                <a:latin typeface="+mj-lt"/>
                <a:ea typeface="+mn-ea"/>
              </a:rPr>
              <a:t>iOS</a:t>
            </a:r>
            <a:r>
              <a:rPr kumimoji="0" lang="en-US" altLang="zh-TW" sz="2000" b="1" dirty="0" smtClean="0">
                <a:latin typeface="+mj-lt"/>
                <a:ea typeface="+mn-ea"/>
              </a:rPr>
              <a:t>:</a:t>
            </a:r>
          </a:p>
          <a:p>
            <a:pPr marL="542925" indent="-542925" eaLnBrk="0" hangingPunct="0">
              <a:spcBef>
                <a:spcPct val="20000"/>
              </a:spcBef>
              <a:buClr>
                <a:srgbClr val="386A42"/>
              </a:buClr>
              <a:defRPr/>
            </a:pPr>
            <a:r>
              <a:rPr kumimoji="0" lang="en-US" altLang="zh-TW" sz="2000" dirty="0" smtClean="0">
                <a:latin typeface="+mj-lt"/>
                <a:ea typeface="+mn-ea"/>
              </a:rPr>
              <a:t>Enable Accessibility </a:t>
            </a:r>
            <a:r>
              <a:rPr kumimoji="0" lang="en-US" altLang="zh-TW" sz="2000" dirty="0" smtClean="0">
                <a:latin typeface="+mj-lt"/>
              </a:rPr>
              <a:t>features (XCode)</a:t>
            </a:r>
          </a:p>
          <a:p>
            <a:pPr marL="542925" lvl="0" indent="-542925" eaLnBrk="0" hangingPunct="0">
              <a:spcBef>
                <a:spcPct val="20000"/>
              </a:spcBef>
              <a:buClr>
                <a:srgbClr val="386A42"/>
              </a:buClr>
              <a:defRPr/>
            </a:pP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372200" y="2881511"/>
            <a:ext cx="2376264" cy="576064"/>
          </a:xfrm>
          <a:prstGeom prst="rect">
            <a:avLst/>
          </a:prstGeom>
          <a:noFill/>
          <a:ln w="190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11560" y="134126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611560" y="472547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altLang="zh-TW" sz="2800" b="1" dirty="0" smtClean="0">
                <a:latin typeface="Calibri" pitchFamily="34" charset="0"/>
              </a:rPr>
              <a:t>1. Meaningful Text Alternative</a:t>
            </a: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204864"/>
            <a:ext cx="2310068" cy="428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矩形 20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M01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5" cstate="print"/>
          <a:srcRect r="9045"/>
          <a:stretch>
            <a:fillRect/>
          </a:stretch>
        </p:blipFill>
        <p:spPr bwMode="auto">
          <a:xfrm>
            <a:off x="7200376" y="170031"/>
            <a:ext cx="792000" cy="924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接點 7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 bwMode="auto">
          <a:xfrm>
            <a:off x="683568" y="274638"/>
            <a:ext cx="7920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zh-TW" sz="2800" b="1" dirty="0" smtClean="0">
                <a:latin typeface="Calibri" pitchFamily="34" charset="0"/>
              </a:rPr>
              <a:t>1. Alternate Text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80225" name="Rectangle 1"/>
          <p:cNvSpPr>
            <a:spLocks noChangeArrowheads="1"/>
          </p:cNvSpPr>
          <p:nvPr/>
        </p:nvSpPr>
        <p:spPr bwMode="auto">
          <a:xfrm>
            <a:off x="755576" y="1412776"/>
            <a:ext cx="8064896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Wingdings" pitchFamily="2" charset="2"/>
              <a:buChar char="ü"/>
              <a:tabLst>
                <a:tab pos="406400" algn="l"/>
              </a:tabLst>
            </a:pPr>
            <a:r>
              <a:rPr lang="en-US" altLang="zh-TW" sz="2000" dirty="0" smtClean="0">
                <a:latin typeface="+mj-lt"/>
                <a:cs typeface="新細明體" pitchFamily="18" charset="-120"/>
              </a:rPr>
              <a:t> </a:t>
            </a:r>
            <a:r>
              <a:rPr lang="en-US" altLang="zh-TW" sz="2000" dirty="0" smtClean="0">
                <a:latin typeface="+mn-lt"/>
                <a:cs typeface="新細明體" pitchFamily="18" charset="-120"/>
              </a:rPr>
              <a:t>Provide meaningful alternative text for non-text elements  </a:t>
            </a:r>
            <a:br>
              <a:rPr lang="en-US" altLang="zh-TW" sz="2000" dirty="0" smtClean="0">
                <a:latin typeface="+mn-lt"/>
                <a:cs typeface="新細明體" pitchFamily="18" charset="-120"/>
              </a:rPr>
            </a:br>
            <a:r>
              <a:rPr lang="en-US" altLang="zh-TW" sz="2000" dirty="0" smtClean="0">
                <a:latin typeface="+mn-lt"/>
                <a:cs typeface="新細明體" pitchFamily="18" charset="-120"/>
              </a:rPr>
              <a:t>     such as image, button, etc</a:t>
            </a:r>
            <a:br>
              <a:rPr lang="en-US" altLang="zh-TW" sz="2000" dirty="0" smtClean="0">
                <a:latin typeface="+mn-lt"/>
                <a:cs typeface="新細明體" pitchFamily="18" charset="-120"/>
              </a:rPr>
            </a:br>
            <a:endParaRPr lang="en-US" altLang="zh-TW" sz="2000" dirty="0" smtClean="0">
              <a:latin typeface="+mn-lt"/>
              <a:cs typeface="新細明體" pitchFamily="18" charset="-120"/>
            </a:endParaRPr>
          </a:p>
          <a:p>
            <a:pPr lvl="0">
              <a:buFont typeface="Wingdings" pitchFamily="2" charset="2"/>
              <a:buChar char="ü"/>
              <a:tabLst>
                <a:tab pos="406400" algn="l"/>
              </a:tabLst>
            </a:pPr>
            <a:r>
              <a:rPr lang="en-US" altLang="zh-TW" sz="2000" dirty="0" smtClean="0">
                <a:latin typeface="+mn-lt"/>
                <a:cs typeface="新細明體" pitchFamily="18" charset="-120"/>
              </a:rPr>
              <a:t> Provide null alternative text for decorative image</a:t>
            </a:r>
            <a:br>
              <a:rPr lang="en-US" altLang="zh-TW" sz="2000" dirty="0" smtClean="0">
                <a:latin typeface="+mn-lt"/>
                <a:cs typeface="新細明體" pitchFamily="18" charset="-120"/>
              </a:rPr>
            </a:br>
            <a:r>
              <a:rPr lang="en-US" altLang="zh-TW" sz="2000" dirty="0" smtClean="0">
                <a:latin typeface="+mn-lt"/>
                <a:cs typeface="新細明體" pitchFamily="18" charset="-120"/>
              </a:rPr>
              <a:t> </a:t>
            </a:r>
          </a:p>
          <a:p>
            <a:pPr lvl="0">
              <a:buFont typeface="Wingdings" pitchFamily="2" charset="2"/>
              <a:buChar char="ü"/>
              <a:tabLst>
                <a:tab pos="406400" algn="l"/>
              </a:tabLst>
            </a:pPr>
            <a:r>
              <a:rPr lang="en-US" altLang="zh-TW" sz="2000" dirty="0" smtClean="0">
                <a:latin typeface="+mn-lt"/>
                <a:cs typeface="新細明體" pitchFamily="18" charset="-120"/>
              </a:rPr>
              <a:t> Screen reader should read menu item / function block with </a:t>
            </a:r>
            <a:br>
              <a:rPr lang="en-US" altLang="zh-TW" sz="2000" dirty="0" smtClean="0">
                <a:latin typeface="+mn-lt"/>
                <a:cs typeface="新細明體" pitchFamily="18" charset="-120"/>
              </a:rPr>
            </a:br>
            <a:r>
              <a:rPr lang="en-US" altLang="zh-TW" sz="2000" dirty="0" smtClean="0">
                <a:latin typeface="+mn-lt"/>
                <a:cs typeface="新細明體" pitchFamily="18" charset="-120"/>
              </a:rPr>
              <a:t>     "button" or "</a:t>
            </a:r>
            <a:r>
              <a:rPr lang="zh-TW" altLang="en-US" sz="2000" dirty="0" smtClean="0">
                <a:latin typeface="+mn-lt"/>
                <a:cs typeface="新細明體" pitchFamily="18" charset="-120"/>
              </a:rPr>
              <a:t>按鈕</a:t>
            </a:r>
            <a:r>
              <a:rPr lang="en-US" altLang="zh-TW" sz="2000" dirty="0" smtClean="0">
                <a:latin typeface="+mn-lt"/>
                <a:cs typeface="新細明體" pitchFamily="18" charset="-120"/>
              </a:rPr>
              <a:t>“</a:t>
            </a:r>
            <a:br>
              <a:rPr lang="en-US" altLang="zh-TW" sz="2000" dirty="0" smtClean="0">
                <a:latin typeface="+mn-lt"/>
                <a:cs typeface="新細明體" pitchFamily="18" charset="-120"/>
              </a:rPr>
            </a:br>
            <a:endParaRPr lang="en-US" altLang="zh-TW" sz="2000" dirty="0" smtClean="0">
              <a:latin typeface="+mn-lt"/>
              <a:cs typeface="新細明體" pitchFamily="18" charset="-120"/>
            </a:endParaRPr>
          </a:p>
          <a:p>
            <a:pPr lvl="0">
              <a:buFont typeface="Wingdings" pitchFamily="2" charset="2"/>
              <a:buChar char="ü"/>
              <a:tabLst>
                <a:tab pos="406400" algn="l"/>
              </a:tabLst>
            </a:pPr>
            <a:r>
              <a:rPr lang="en-US" altLang="zh-TW" sz="2000" dirty="0" smtClean="0">
                <a:latin typeface="+mn-lt"/>
                <a:cs typeface="新細明體" pitchFamily="18" charset="-120"/>
              </a:rPr>
              <a:t> Alternative text should be consistency with user's language </a:t>
            </a:r>
            <a:br>
              <a:rPr lang="en-US" altLang="zh-TW" sz="2000" dirty="0" smtClean="0">
                <a:latin typeface="+mn-lt"/>
                <a:cs typeface="新細明體" pitchFamily="18" charset="-120"/>
              </a:rPr>
            </a:br>
            <a:r>
              <a:rPr lang="en-US" altLang="zh-TW" sz="2000" dirty="0" smtClean="0">
                <a:latin typeface="+mn-lt"/>
                <a:cs typeface="新細明體" pitchFamily="18" charset="-120"/>
              </a:rPr>
              <a:t>     </a:t>
            </a:r>
            <a:r>
              <a:rPr lang="en-US" altLang="zh-TW" dirty="0" smtClean="0">
                <a:latin typeface="+mn-lt"/>
                <a:cs typeface="新細明體" pitchFamily="18" charset="-120"/>
              </a:rPr>
              <a:t> </a:t>
            </a:r>
            <a:r>
              <a:rPr lang="en-US" altLang="zh-TW" sz="1600" i="1" dirty="0" smtClean="0">
                <a:latin typeface="+mn-lt"/>
                <a:cs typeface="新細明體" pitchFamily="18" charset="-120"/>
              </a:rPr>
              <a:t>i.e. alternative text should not be in English for Chinese  interface</a:t>
            </a:r>
            <a:r>
              <a:rPr lang="en-US" altLang="zh-TW" sz="2000" dirty="0" smtClean="0">
                <a:latin typeface="+mn-lt"/>
                <a:cs typeface="新細明體" pitchFamily="18" charset="-120"/>
              </a:rPr>
              <a:t/>
            </a:r>
            <a:br>
              <a:rPr lang="en-US" altLang="zh-TW" sz="2000" dirty="0" smtClean="0">
                <a:latin typeface="+mn-lt"/>
                <a:cs typeface="新細明體" pitchFamily="18" charset="-120"/>
              </a:rPr>
            </a:br>
            <a:endParaRPr lang="en-US" altLang="zh-TW" sz="2000" dirty="0" smtClean="0">
              <a:latin typeface="+mn-lt"/>
              <a:cs typeface="新細明體" pitchFamily="18" charset="-120"/>
            </a:endParaRPr>
          </a:p>
          <a:p>
            <a:pPr lvl="0">
              <a:buFont typeface="Wingdings" pitchFamily="2" charset="2"/>
              <a:buChar char="ü"/>
              <a:tabLst>
                <a:tab pos="406400" algn="l"/>
              </a:tabLst>
            </a:pPr>
            <a:r>
              <a:rPr lang="en-US" altLang="zh-TW" sz="2000" dirty="0" smtClean="0">
                <a:latin typeface="+mn-lt"/>
                <a:cs typeface="新細明體" pitchFamily="18" charset="-120"/>
              </a:rPr>
              <a:t> Pay attention to date format. </a:t>
            </a:r>
            <a:br>
              <a:rPr lang="en-US" altLang="zh-TW" sz="2000" dirty="0" smtClean="0">
                <a:latin typeface="+mn-lt"/>
                <a:cs typeface="新細明體" pitchFamily="18" charset="-120"/>
              </a:rPr>
            </a:br>
            <a:r>
              <a:rPr lang="en-US" altLang="zh-TW" dirty="0" smtClean="0">
                <a:latin typeface="+mn-lt"/>
                <a:cs typeface="新細明體" pitchFamily="18" charset="-120"/>
              </a:rPr>
              <a:t>     e.g. 2014</a:t>
            </a:r>
            <a:r>
              <a:rPr lang="zh-TW" altLang="en-US" dirty="0" smtClean="0">
                <a:latin typeface="+mn-lt"/>
                <a:cs typeface="新細明體" pitchFamily="18" charset="-120"/>
              </a:rPr>
              <a:t>年</a:t>
            </a:r>
            <a:r>
              <a:rPr lang="en-US" altLang="zh-TW" dirty="0" smtClean="0">
                <a:latin typeface="+mn-lt"/>
                <a:cs typeface="新細明體" pitchFamily="18" charset="-120"/>
              </a:rPr>
              <a:t>2</a:t>
            </a:r>
            <a:r>
              <a:rPr lang="zh-TW" altLang="en-US" dirty="0" smtClean="0">
                <a:latin typeface="+mn-lt"/>
                <a:cs typeface="新細明體" pitchFamily="18" charset="-120"/>
              </a:rPr>
              <a:t>月</a:t>
            </a:r>
            <a:r>
              <a:rPr lang="en-US" altLang="zh-TW" dirty="0" smtClean="0">
                <a:latin typeface="+mn-lt"/>
                <a:cs typeface="新細明體" pitchFamily="18" charset="-120"/>
              </a:rPr>
              <a:t>14</a:t>
            </a:r>
            <a:r>
              <a:rPr lang="zh-TW" altLang="en-US" dirty="0" smtClean="0">
                <a:latin typeface="+mn-lt"/>
                <a:cs typeface="新細明體" pitchFamily="18" charset="-120"/>
              </a:rPr>
              <a:t>日 </a:t>
            </a:r>
            <a:r>
              <a:rPr lang="en-US" altLang="zh-TW" dirty="0" smtClean="0">
                <a:latin typeface="+mn-lt"/>
                <a:cs typeface="新細明體" pitchFamily="18" charset="-120"/>
              </a:rPr>
              <a:t>is more meaningful than 2014/2/14</a:t>
            </a:r>
          </a:p>
          <a:p>
            <a:pPr lvl="0">
              <a:buFont typeface="Wingdings" pitchFamily="2" charset="2"/>
              <a:buChar char="ü"/>
              <a:tabLst>
                <a:tab pos="406400" algn="l"/>
              </a:tabLst>
            </a:pPr>
            <a:endParaRPr lang="en-US" altLang="zh-TW" sz="2000" dirty="0" smtClean="0">
              <a:latin typeface="+mn-lt"/>
              <a:cs typeface="新細明體" pitchFamily="18" charset="-120"/>
            </a:endParaRPr>
          </a:p>
          <a:p>
            <a:pPr lvl="0">
              <a:buFont typeface="Wingdings" pitchFamily="2" charset="2"/>
              <a:buChar char="ü"/>
              <a:tabLst>
                <a:tab pos="406400" algn="l"/>
              </a:tabLst>
            </a:pPr>
            <a:r>
              <a:rPr lang="en-US" altLang="zh-TW" sz="2000" dirty="0" smtClean="0">
                <a:latin typeface="+mn-lt"/>
                <a:cs typeface="新細明體" pitchFamily="18" charset="-120"/>
              </a:rPr>
              <a:t> Voice </a:t>
            </a:r>
            <a:r>
              <a:rPr lang="en-US" altLang="zh-TW" sz="2000" dirty="0" err="1" smtClean="0">
                <a:latin typeface="+mn-lt"/>
                <a:cs typeface="新細明體" pitchFamily="18" charset="-120"/>
              </a:rPr>
              <a:t>Captcha</a:t>
            </a:r>
            <a:r>
              <a:rPr lang="en-US" altLang="zh-TW" sz="2000" dirty="0" smtClean="0">
                <a:latin typeface="+mn-lt"/>
                <a:cs typeface="新細明體" pitchFamily="18" charset="-120"/>
              </a:rPr>
              <a:t> available when turn on screen reader</a:t>
            </a:r>
          </a:p>
          <a:p>
            <a:pPr lvl="0">
              <a:buFont typeface="Wingdings" pitchFamily="2" charset="2"/>
              <a:buChar char="Ø"/>
              <a:tabLst>
                <a:tab pos="406400" algn="l"/>
              </a:tabLst>
            </a:pPr>
            <a:endParaRPr kumimoji="1" lang="en-US" altLang="zh-TW" sz="25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M01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 r="9045"/>
          <a:stretch>
            <a:fillRect/>
          </a:stretch>
        </p:blipFill>
        <p:spPr bwMode="auto">
          <a:xfrm>
            <a:off x="7200376" y="170031"/>
            <a:ext cx="792000" cy="924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0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0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0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0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0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0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線接點 20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76802" name="imysit@ogcio.gov.hk_20130821_125349.png" descr="imysit@ogcio.gov.hk_20130821_1253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28800"/>
            <a:ext cx="2160240" cy="3248605"/>
          </a:xfrm>
          <a:prstGeom prst="rect">
            <a:avLst/>
          </a:prstGeom>
          <a:noFill/>
        </p:spPr>
      </p:pic>
      <p:pic>
        <p:nvPicPr>
          <p:cNvPr id="76801" name="圖片 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5" y="1628800"/>
            <a:ext cx="2200004" cy="3312366"/>
          </a:xfrm>
          <a:prstGeom prst="rect">
            <a:avLst/>
          </a:prstGeom>
          <a:noFill/>
        </p:spPr>
      </p:pic>
      <p:grpSp>
        <p:nvGrpSpPr>
          <p:cNvPr id="2" name="群組 19"/>
          <p:cNvGrpSpPr/>
          <p:nvPr/>
        </p:nvGrpSpPr>
        <p:grpSpPr>
          <a:xfrm>
            <a:off x="5940152" y="4869158"/>
            <a:ext cx="792088" cy="720080"/>
            <a:chOff x="-76200" y="5715000"/>
            <a:chExt cx="990600" cy="914400"/>
          </a:xfrm>
        </p:grpSpPr>
        <p:sp>
          <p:nvSpPr>
            <p:cNvPr id="22" name="橢圓 21"/>
            <p:cNvSpPr/>
            <p:nvPr/>
          </p:nvSpPr>
          <p:spPr>
            <a:xfrm>
              <a:off x="-76200" y="5715000"/>
              <a:ext cx="914400" cy="914400"/>
            </a:xfrm>
            <a:prstGeom prst="ellipse">
              <a:avLst/>
            </a:prstGeom>
            <a:solidFill>
              <a:srgbClr val="33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-76200" y="5798403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800" b="1" dirty="0" smtClean="0">
                  <a:solidFill>
                    <a:schemeClr val="bg1"/>
                  </a:solidFill>
                  <a:sym typeface="Wingdings"/>
                </a:rPr>
                <a:t></a:t>
              </a:r>
              <a:endParaRPr lang="zh-TW" alt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群組 14"/>
          <p:cNvGrpSpPr/>
          <p:nvPr/>
        </p:nvGrpSpPr>
        <p:grpSpPr>
          <a:xfrm>
            <a:off x="2699792" y="4797150"/>
            <a:ext cx="720080" cy="864094"/>
            <a:chOff x="228600" y="5717361"/>
            <a:chExt cx="931933" cy="1023271"/>
          </a:xfrm>
        </p:grpSpPr>
        <p:sp>
          <p:nvSpPr>
            <p:cNvPr id="25" name="橢圓 24"/>
            <p:cNvSpPr/>
            <p:nvPr/>
          </p:nvSpPr>
          <p:spPr>
            <a:xfrm>
              <a:off x="228600" y="5791200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228600" y="5717361"/>
              <a:ext cx="931933" cy="102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6000" b="1" dirty="0" smtClean="0">
                  <a:solidFill>
                    <a:schemeClr val="bg1"/>
                  </a:solidFill>
                  <a:sym typeface="Wingdings"/>
                </a:rPr>
                <a:t></a:t>
              </a:r>
              <a:endParaRPr lang="zh-TW" altLang="en-US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2. Background Sound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11386" y="1196752"/>
            <a:ext cx="8532614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1950" marR="0" lvl="0" indent="-36195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1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Easy to turn off background sound or set as user-initiated only </a:t>
            </a: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539552" y="5661246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1950" marR="0" lvl="0" indent="-36195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Visual Review, Manual Testing with Screen Reader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M02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5" cstate="print"/>
          <a:srcRect r="9045"/>
          <a:stretch>
            <a:fillRect/>
          </a:stretch>
        </p:blipFill>
        <p:spPr bwMode="auto">
          <a:xfrm>
            <a:off x="7200376" y="170031"/>
            <a:ext cx="792000" cy="924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線接點 19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01566" y="980728"/>
            <a:ext cx="8388424" cy="73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indent="-361950" algn="just" eaLnBrk="0" hangingPunct="0">
              <a:spcBef>
                <a:spcPct val="30000"/>
              </a:spcBef>
              <a:buFont typeface="Arial" charset="0"/>
              <a:buChar char="•"/>
              <a:defRPr/>
            </a:pPr>
            <a:r>
              <a:rPr lang="en-US" altLang="zh-TW" sz="2400" dirty="0" smtClean="0">
                <a:latin typeface="+mn-lt"/>
                <a:ea typeface="+mn-ea"/>
              </a:rPr>
              <a:t>Make all clickable objects large enough for tapping</a:t>
            </a:r>
            <a:endParaRPr lang="en-AU" altLang="zh-TW" sz="2400" dirty="0">
              <a:latin typeface="+mn-lt"/>
              <a:ea typeface="+mn-ea"/>
            </a:endParaRPr>
          </a:p>
        </p:txBody>
      </p:sp>
      <p:pic>
        <p:nvPicPr>
          <p:cNvPr id="122883" name="圖片 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8446" y="1844824"/>
            <a:ext cx="2428247" cy="3623692"/>
          </a:xfrm>
          <a:prstGeom prst="rect">
            <a:avLst/>
          </a:prstGeom>
          <a:noFill/>
        </p:spPr>
      </p:pic>
      <p:pic>
        <p:nvPicPr>
          <p:cNvPr id="122881" name="圖片 55" descr="mobile_app1_e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44824"/>
            <a:ext cx="2457450" cy="3695700"/>
          </a:xfrm>
          <a:prstGeom prst="rect">
            <a:avLst/>
          </a:prstGeom>
          <a:noFill/>
        </p:spPr>
      </p:pic>
      <p:sp>
        <p:nvSpPr>
          <p:cNvPr id="122884" name="Oval 4"/>
          <p:cNvSpPr>
            <a:spLocks noChangeArrowheads="1"/>
          </p:cNvSpPr>
          <p:nvPr/>
        </p:nvSpPr>
        <p:spPr bwMode="auto">
          <a:xfrm>
            <a:off x="1106438" y="4725144"/>
            <a:ext cx="571501" cy="342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2882" name="Oval 2"/>
          <p:cNvSpPr>
            <a:spLocks noChangeArrowheads="1"/>
          </p:cNvSpPr>
          <p:nvPr/>
        </p:nvSpPr>
        <p:spPr bwMode="auto">
          <a:xfrm>
            <a:off x="4499992" y="4797152"/>
            <a:ext cx="1789112" cy="36195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2" name="群組 19"/>
          <p:cNvGrpSpPr/>
          <p:nvPr/>
        </p:nvGrpSpPr>
        <p:grpSpPr>
          <a:xfrm>
            <a:off x="6084168" y="5477882"/>
            <a:ext cx="936104" cy="792088"/>
            <a:chOff x="-76200" y="5715000"/>
            <a:chExt cx="990600" cy="914400"/>
          </a:xfrm>
        </p:grpSpPr>
        <p:sp>
          <p:nvSpPr>
            <p:cNvPr id="27" name="橢圓 26"/>
            <p:cNvSpPr/>
            <p:nvPr/>
          </p:nvSpPr>
          <p:spPr>
            <a:xfrm>
              <a:off x="-76200" y="5715000"/>
              <a:ext cx="914400" cy="914400"/>
            </a:xfrm>
            <a:prstGeom prst="ellipse">
              <a:avLst/>
            </a:prstGeom>
            <a:solidFill>
              <a:srgbClr val="33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-76200" y="5798403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800" b="1" dirty="0" smtClean="0">
                  <a:solidFill>
                    <a:schemeClr val="bg1"/>
                  </a:solidFill>
                  <a:sym typeface="Wingdings"/>
                </a:rPr>
                <a:t></a:t>
              </a:r>
              <a:endParaRPr lang="zh-TW" alt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群組 14"/>
          <p:cNvGrpSpPr/>
          <p:nvPr/>
        </p:nvGrpSpPr>
        <p:grpSpPr>
          <a:xfrm>
            <a:off x="2699792" y="5373216"/>
            <a:ext cx="869240" cy="936102"/>
            <a:chOff x="228600" y="5717356"/>
            <a:chExt cx="931933" cy="1023270"/>
          </a:xfrm>
        </p:grpSpPr>
        <p:sp>
          <p:nvSpPr>
            <p:cNvPr id="30" name="橢圓 29"/>
            <p:cNvSpPr/>
            <p:nvPr/>
          </p:nvSpPr>
          <p:spPr>
            <a:xfrm>
              <a:off x="228600" y="5791200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228600" y="5717356"/>
              <a:ext cx="931933" cy="1023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6000" b="1" dirty="0" smtClean="0">
                  <a:solidFill>
                    <a:schemeClr val="bg1"/>
                  </a:solidFill>
                  <a:sym typeface="Wingdings"/>
                </a:rPr>
                <a:t></a:t>
              </a:r>
              <a:endParaRPr lang="zh-TW" altLang="en-US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3. Clickable Object</a:t>
            </a:r>
            <a:r>
              <a:rPr kumimoji="0" lang="en-US" altLang="zh-TW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Size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M03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5" cstate="print"/>
          <a:srcRect r="9045"/>
          <a:stretch>
            <a:fillRect/>
          </a:stretch>
        </p:blipFill>
        <p:spPr bwMode="auto">
          <a:xfrm>
            <a:off x="7200376" y="170031"/>
            <a:ext cx="792000" cy="924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線接點 21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" name="Oval 2"/>
          <p:cNvSpPr>
            <a:spLocks noChangeArrowheads="1"/>
          </p:cNvSpPr>
          <p:nvPr/>
        </p:nvSpPr>
        <p:spPr bwMode="auto">
          <a:xfrm>
            <a:off x="6284426" y="2167430"/>
            <a:ext cx="720080" cy="43204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3. Clickable Object</a:t>
            </a:r>
            <a:r>
              <a:rPr kumimoji="0" lang="en-US" altLang="zh-TW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Size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11560" y="1112515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76325" lvl="0" indent="-1076325" algn="just" eaLnBrk="0" hangingPunct="0">
              <a:spcBef>
                <a:spcPct val="30000"/>
              </a:spcBef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Visual Review</a:t>
            </a:r>
            <a:endParaRPr kumimoji="0" lang="en-US" sz="2400" dirty="0" smtClean="0">
              <a:latin typeface="+mn-lt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004048" y="58052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 : </a:t>
            </a:r>
            <a:r>
              <a:rPr lang="en-GB" altLang="zh-TW" sz="1200" dirty="0" smtClean="0">
                <a:hlinkClick r:id="rId3"/>
              </a:rPr>
              <a:t>http://www.gov.hk/en/about/govdirectory/mobilesites.htm</a:t>
            </a:r>
            <a:endParaRPr lang="en-GB" sz="1200" dirty="0"/>
          </a:p>
        </p:txBody>
      </p:sp>
      <p:grpSp>
        <p:nvGrpSpPr>
          <p:cNvPr id="26" name="群組 25"/>
          <p:cNvGrpSpPr/>
          <p:nvPr/>
        </p:nvGrpSpPr>
        <p:grpSpPr>
          <a:xfrm>
            <a:off x="5868144" y="1365731"/>
            <a:ext cx="2952328" cy="4392487"/>
            <a:chOff x="4283968" y="1518980"/>
            <a:chExt cx="3024336" cy="4536503"/>
          </a:xfrm>
        </p:grpSpPr>
        <p:pic>
          <p:nvPicPr>
            <p:cNvPr id="21" name="圖片 20" descr="IMG_409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3968" y="1518980"/>
              <a:ext cx="3024336" cy="453650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4499992" y="1628798"/>
              <a:ext cx="576064" cy="144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Oval 2"/>
          <p:cNvSpPr>
            <a:spLocks noChangeArrowheads="1"/>
          </p:cNvSpPr>
          <p:nvPr/>
        </p:nvSpPr>
        <p:spPr bwMode="auto">
          <a:xfrm>
            <a:off x="6012160" y="2120131"/>
            <a:ext cx="720080" cy="43204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4" name="Oval 2"/>
          <p:cNvSpPr>
            <a:spLocks noChangeArrowheads="1"/>
          </p:cNvSpPr>
          <p:nvPr/>
        </p:nvSpPr>
        <p:spPr bwMode="auto">
          <a:xfrm>
            <a:off x="5868144" y="2912219"/>
            <a:ext cx="720080" cy="43204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1" name="矩形圖說文字 40"/>
          <p:cNvSpPr/>
          <p:nvPr/>
        </p:nvSpPr>
        <p:spPr>
          <a:xfrm>
            <a:off x="4067944" y="1832099"/>
            <a:ext cx="1296144" cy="1944216"/>
          </a:xfrm>
          <a:prstGeom prst="wedgeRectCallout">
            <a:avLst>
              <a:gd name="adj1" fmla="val 96569"/>
              <a:gd name="adj2" fmla="val 16007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1500" dirty="0" smtClean="0">
              <a:solidFill>
                <a:prstClr val="black"/>
              </a:solidFill>
              <a:latin typeface="+mj-lt"/>
              <a:ea typeface="新細明體" pitchFamily="18" charset="-120"/>
            </a:endParaRPr>
          </a:p>
        </p:txBody>
      </p:sp>
      <p:sp>
        <p:nvSpPr>
          <p:cNvPr id="42" name="矩形圖說文字 41"/>
          <p:cNvSpPr/>
          <p:nvPr/>
        </p:nvSpPr>
        <p:spPr>
          <a:xfrm>
            <a:off x="4067944" y="1832099"/>
            <a:ext cx="1368152" cy="1944216"/>
          </a:xfrm>
          <a:prstGeom prst="wedgeRectCallout">
            <a:avLst>
              <a:gd name="adj1" fmla="val 89019"/>
              <a:gd name="adj2" fmla="val -23248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rgbClr val="0000FF"/>
                </a:solidFill>
              </a:rPr>
              <a:t>Button and Links are large enough for tapping</a:t>
            </a: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6" cstate="print"/>
          <a:srcRect l="9836" r="4918"/>
          <a:stretch>
            <a:fillRect/>
          </a:stretch>
        </p:blipFill>
        <p:spPr bwMode="auto">
          <a:xfrm>
            <a:off x="467544" y="1760091"/>
            <a:ext cx="3442447" cy="2736304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8" name="矩形 27"/>
          <p:cNvSpPr/>
          <p:nvPr/>
        </p:nvSpPr>
        <p:spPr>
          <a:xfrm>
            <a:off x="467544" y="4640411"/>
            <a:ext cx="319623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 eaLnBrk="0" hangingPunct="0">
              <a:spcBef>
                <a:spcPct val="30000"/>
              </a:spcBef>
              <a:buFont typeface="Wingdings" pitchFamily="2" charset="2"/>
              <a:buChar char="ü"/>
              <a:defRPr/>
            </a:pPr>
            <a:r>
              <a:rPr lang="en-US" altLang="zh-TW" b="1" dirty="0" smtClean="0"/>
              <a:t>Android: &gt; </a:t>
            </a:r>
            <a:r>
              <a:rPr lang="en-US" altLang="zh-TW" dirty="0" smtClean="0"/>
              <a:t>9mm</a:t>
            </a:r>
          </a:p>
          <a:p>
            <a:pPr marL="361950" indent="-361950" algn="just" eaLnBrk="0" hangingPunct="0">
              <a:spcBef>
                <a:spcPct val="30000"/>
              </a:spcBef>
              <a:buFont typeface="Wingdings" pitchFamily="2" charset="2"/>
              <a:buChar char="ü"/>
              <a:defRPr/>
            </a:pPr>
            <a:r>
              <a:rPr lang="en-US" altLang="zh-TW" b="1" dirty="0" smtClean="0"/>
              <a:t> </a:t>
            </a:r>
            <a:r>
              <a:rPr lang="en-US" altLang="zh-TW" b="1" dirty="0" err="1" smtClean="0"/>
              <a:t>iOS</a:t>
            </a:r>
            <a:r>
              <a:rPr lang="en-US" altLang="zh-TW" b="1" dirty="0" smtClean="0"/>
              <a:t>: 44 x 44 </a:t>
            </a:r>
            <a:r>
              <a:rPr lang="en-US" altLang="zh-TW" dirty="0" smtClean="0"/>
              <a:t>points</a:t>
            </a:r>
            <a:endParaRPr lang="en-US" altLang="zh-TW" b="1" dirty="0" smtClean="0"/>
          </a:p>
          <a:p>
            <a:pPr marL="361950" indent="-361950" algn="just" eaLnBrk="0" hangingPunct="0">
              <a:spcBef>
                <a:spcPct val="30000"/>
              </a:spcBef>
              <a:buFont typeface="Wingdings" pitchFamily="2" charset="2"/>
              <a:buChar char="ü"/>
              <a:defRPr/>
            </a:pPr>
            <a:endParaRPr lang="en-US" altLang="zh-TW" b="1" dirty="0" smtClean="0"/>
          </a:p>
        </p:txBody>
      </p:sp>
      <p:sp>
        <p:nvSpPr>
          <p:cNvPr id="29" name="矩形 28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M03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7" cstate="print"/>
          <a:srcRect r="9045"/>
          <a:stretch>
            <a:fillRect/>
          </a:stretch>
        </p:blipFill>
        <p:spPr bwMode="auto">
          <a:xfrm>
            <a:off x="7200376" y="170031"/>
            <a:ext cx="792000" cy="924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線接點 17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980728"/>
            <a:ext cx="8388424" cy="73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indent="-361950" algn="just" eaLnBrk="0" hangingPunct="0">
              <a:spcBef>
                <a:spcPct val="30000"/>
              </a:spcBef>
              <a:buFont typeface="Arial" charset="0"/>
              <a:buChar char="•"/>
              <a:defRPr/>
            </a:pPr>
            <a:r>
              <a:rPr lang="en-US" altLang="zh-TW" sz="2400" dirty="0" smtClean="0">
                <a:latin typeface="+mn-lt"/>
                <a:ea typeface="+mn-ea"/>
              </a:rPr>
              <a:t>Provide clear and simple headings</a:t>
            </a:r>
            <a:endParaRPr lang="en-AU" altLang="zh-TW" sz="2400" dirty="0">
              <a:latin typeface="+mn-lt"/>
              <a:ea typeface="+mn-ea"/>
            </a:endParaRPr>
          </a:p>
        </p:txBody>
      </p:sp>
      <p:pic>
        <p:nvPicPr>
          <p:cNvPr id="107523" name="圖片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72816"/>
            <a:ext cx="2476500" cy="3695700"/>
          </a:xfrm>
          <a:prstGeom prst="rect">
            <a:avLst/>
          </a:prstGeom>
          <a:noFill/>
        </p:spPr>
      </p:pic>
      <p:pic>
        <p:nvPicPr>
          <p:cNvPr id="107521" name="圖片 49" descr="mobile_app1_e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72816"/>
            <a:ext cx="2457450" cy="3695700"/>
          </a:xfrm>
          <a:prstGeom prst="rect">
            <a:avLst/>
          </a:prstGeom>
          <a:noFill/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03648" y="1772816"/>
            <a:ext cx="2074863" cy="5730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7522" name="Oval 2"/>
          <p:cNvSpPr>
            <a:spLocks noChangeArrowheads="1"/>
          </p:cNvSpPr>
          <p:nvPr/>
        </p:nvSpPr>
        <p:spPr bwMode="auto">
          <a:xfrm>
            <a:off x="4788024" y="1916832"/>
            <a:ext cx="2171700" cy="3429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2" name="群組 19"/>
          <p:cNvGrpSpPr/>
          <p:nvPr/>
        </p:nvGrpSpPr>
        <p:grpSpPr>
          <a:xfrm>
            <a:off x="6156176" y="5549890"/>
            <a:ext cx="936104" cy="792088"/>
            <a:chOff x="-76200" y="5715000"/>
            <a:chExt cx="990600" cy="914400"/>
          </a:xfrm>
        </p:grpSpPr>
        <p:sp>
          <p:nvSpPr>
            <p:cNvPr id="28" name="橢圓 27"/>
            <p:cNvSpPr/>
            <p:nvPr/>
          </p:nvSpPr>
          <p:spPr>
            <a:xfrm>
              <a:off x="-76200" y="5715000"/>
              <a:ext cx="914400" cy="914400"/>
            </a:xfrm>
            <a:prstGeom prst="ellipse">
              <a:avLst/>
            </a:prstGeom>
            <a:solidFill>
              <a:srgbClr val="33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-76200" y="5798403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800" b="1" dirty="0" smtClean="0">
                  <a:solidFill>
                    <a:schemeClr val="bg1"/>
                  </a:solidFill>
                  <a:sym typeface="Wingdings"/>
                </a:rPr>
                <a:t></a:t>
              </a:r>
              <a:endParaRPr lang="zh-TW" alt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群組 14"/>
          <p:cNvGrpSpPr/>
          <p:nvPr/>
        </p:nvGrpSpPr>
        <p:grpSpPr>
          <a:xfrm>
            <a:off x="2915816" y="5445224"/>
            <a:ext cx="869240" cy="936102"/>
            <a:chOff x="228600" y="5717356"/>
            <a:chExt cx="931933" cy="1023270"/>
          </a:xfrm>
        </p:grpSpPr>
        <p:sp>
          <p:nvSpPr>
            <p:cNvPr id="31" name="橢圓 30"/>
            <p:cNvSpPr/>
            <p:nvPr/>
          </p:nvSpPr>
          <p:spPr>
            <a:xfrm>
              <a:off x="228600" y="5791200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228600" y="5717356"/>
              <a:ext cx="931933" cy="1023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6000" b="1" dirty="0" smtClean="0">
                  <a:solidFill>
                    <a:schemeClr val="bg1"/>
                  </a:solidFill>
                  <a:sym typeface="Wingdings"/>
                </a:rPr>
                <a:t></a:t>
              </a:r>
              <a:endParaRPr lang="zh-TW" altLang="en-US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4. Headings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M04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5" cstate="print"/>
          <a:srcRect r="9045"/>
          <a:stretch>
            <a:fillRect/>
          </a:stretch>
        </p:blipFill>
        <p:spPr bwMode="auto">
          <a:xfrm>
            <a:off x="7200376" y="170031"/>
            <a:ext cx="792000" cy="924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接點 24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8" name="圖片 27" descr="IMG_0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8258" y="2636416"/>
            <a:ext cx="2183942" cy="3240360"/>
          </a:xfrm>
          <a:prstGeom prst="rect">
            <a:avLst/>
          </a:prstGeom>
        </p:spPr>
      </p:pic>
      <p:sp>
        <p:nvSpPr>
          <p:cNvPr id="29" name="Oval 2"/>
          <p:cNvSpPr>
            <a:spLocks noChangeArrowheads="1"/>
          </p:cNvSpPr>
          <p:nvPr/>
        </p:nvSpPr>
        <p:spPr bwMode="auto">
          <a:xfrm>
            <a:off x="4620306" y="2636416"/>
            <a:ext cx="1296144" cy="50405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0" name="矩形圖說文字 29"/>
          <p:cNvSpPr/>
          <p:nvPr/>
        </p:nvSpPr>
        <p:spPr>
          <a:xfrm>
            <a:off x="2483768" y="1752380"/>
            <a:ext cx="3096344" cy="523996"/>
          </a:xfrm>
          <a:prstGeom prst="wedgeRectCallout">
            <a:avLst>
              <a:gd name="adj1" fmla="val -50117"/>
              <a:gd name="adj2" fmla="val 14489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rgbClr val="0000FF"/>
                </a:solidFill>
              </a:rPr>
              <a:t>Clear and simple headings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4. Headings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11560" y="112474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76325" lvl="0" indent="-1076325" algn="just" eaLnBrk="0" hangingPunct="0">
              <a:spcBef>
                <a:spcPct val="30000"/>
              </a:spcBef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Visual Review, Manual Test with Screen Reader</a:t>
            </a:r>
            <a:endParaRPr kumimoji="0" lang="en-US" sz="2400" dirty="0" smtClean="0">
              <a:latin typeface="+mn-lt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0" name="直線接點 19"/>
          <p:cNvCxnSpPr>
            <a:endCxn id="29" idx="0"/>
          </p:cNvCxnSpPr>
          <p:nvPr/>
        </p:nvCxnSpPr>
        <p:spPr>
          <a:xfrm>
            <a:off x="5004048" y="2276376"/>
            <a:ext cx="264330" cy="3600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1403648" y="580476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 : </a:t>
            </a:r>
            <a:r>
              <a:rPr lang="en-GB" altLang="zh-TW" dirty="0" smtClean="0">
                <a:hlinkClick r:id="rId4"/>
              </a:rPr>
              <a:t>http://www.gov.hk/en/about/govdirectory/mobilesites.htm</a:t>
            </a:r>
            <a:endParaRPr lang="en-GB" dirty="0"/>
          </a:p>
        </p:txBody>
      </p:sp>
      <p:grpSp>
        <p:nvGrpSpPr>
          <p:cNvPr id="24" name="群組 23"/>
          <p:cNvGrpSpPr/>
          <p:nvPr/>
        </p:nvGrpSpPr>
        <p:grpSpPr>
          <a:xfrm>
            <a:off x="1763688" y="2636416"/>
            <a:ext cx="2160240" cy="3240360"/>
            <a:chOff x="1739986" y="2852935"/>
            <a:chExt cx="2160240" cy="3240360"/>
          </a:xfrm>
        </p:grpSpPr>
        <p:pic>
          <p:nvPicPr>
            <p:cNvPr id="21" name="圖片 20" descr="IMG_4093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39986" y="2852936"/>
              <a:ext cx="2160240" cy="32403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V="1">
              <a:off x="1907704" y="2852935"/>
              <a:ext cx="360040" cy="144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Oval 2"/>
          <p:cNvSpPr>
            <a:spLocks noChangeArrowheads="1"/>
          </p:cNvSpPr>
          <p:nvPr/>
        </p:nvSpPr>
        <p:spPr bwMode="auto">
          <a:xfrm>
            <a:off x="1547664" y="3284984"/>
            <a:ext cx="1296144" cy="50405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M04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9" name="直線接點 18"/>
          <p:cNvCxnSpPr>
            <a:endCxn id="31" idx="0"/>
          </p:cNvCxnSpPr>
          <p:nvPr/>
        </p:nvCxnSpPr>
        <p:spPr>
          <a:xfrm flipH="1">
            <a:off x="2195736" y="2276376"/>
            <a:ext cx="1008112" cy="100860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7" cstate="print"/>
          <a:srcRect r="9045"/>
          <a:stretch>
            <a:fillRect/>
          </a:stretch>
        </p:blipFill>
        <p:spPr bwMode="auto">
          <a:xfrm>
            <a:off x="7200376" y="170031"/>
            <a:ext cx="792000" cy="924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線接點 21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1161410"/>
            <a:ext cx="8388424" cy="73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indent="-361950" algn="just" eaLnBrk="0" hangingPunct="0">
              <a:spcBef>
                <a:spcPct val="30000"/>
              </a:spcBef>
              <a:buFont typeface="Arial" charset="0"/>
              <a:buChar char="•"/>
              <a:defRPr/>
            </a:pPr>
            <a:r>
              <a:rPr lang="en-US" altLang="zh-TW" sz="2400" dirty="0" smtClean="0">
                <a:latin typeface="+mn-lt"/>
                <a:ea typeface="+mn-ea"/>
              </a:rPr>
              <a:t>Provide consistent and simple user interface structure</a:t>
            </a:r>
            <a:endParaRPr lang="en-AU" altLang="zh-TW" sz="2400" dirty="0">
              <a:latin typeface="+mn-lt"/>
              <a:ea typeface="+mn-ea"/>
            </a:endParaRPr>
          </a:p>
        </p:txBody>
      </p:sp>
      <p:pic>
        <p:nvPicPr>
          <p:cNvPr id="105479" name="圖片 64" descr="mobile_app1_e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069468"/>
            <a:ext cx="1944216" cy="2905020"/>
          </a:xfrm>
          <a:prstGeom prst="rect">
            <a:avLst/>
          </a:prstGeom>
          <a:noFill/>
        </p:spPr>
      </p:pic>
      <p:pic>
        <p:nvPicPr>
          <p:cNvPr id="105477" name="圖片 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068843"/>
            <a:ext cx="1944216" cy="2910639"/>
          </a:xfrm>
          <a:prstGeom prst="rect">
            <a:avLst/>
          </a:prstGeom>
          <a:noFill/>
        </p:spPr>
      </p:pic>
      <p:pic>
        <p:nvPicPr>
          <p:cNvPr id="105475" name="圖片 66" descr="mobile_app1_e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060848"/>
            <a:ext cx="1957933" cy="2931306"/>
          </a:xfrm>
          <a:prstGeom prst="rect">
            <a:avLst/>
          </a:prstGeom>
          <a:noFill/>
        </p:spPr>
      </p:pic>
      <p:pic>
        <p:nvPicPr>
          <p:cNvPr id="105473" name="圖片 6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064020"/>
            <a:ext cx="1944216" cy="2916325"/>
          </a:xfrm>
          <a:prstGeom prst="rect">
            <a:avLst/>
          </a:prstGeom>
          <a:noFill/>
        </p:spPr>
      </p:pic>
      <p:sp>
        <p:nvSpPr>
          <p:cNvPr id="105478" name="Oval 6"/>
          <p:cNvSpPr>
            <a:spLocks noChangeArrowheads="1"/>
          </p:cNvSpPr>
          <p:nvPr/>
        </p:nvSpPr>
        <p:spPr bwMode="auto">
          <a:xfrm>
            <a:off x="2483768" y="2392247"/>
            <a:ext cx="1440160" cy="36004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5474" name="Oval 2"/>
          <p:cNvSpPr>
            <a:spLocks noChangeArrowheads="1"/>
          </p:cNvSpPr>
          <p:nvPr/>
        </p:nvSpPr>
        <p:spPr bwMode="auto">
          <a:xfrm>
            <a:off x="4789165" y="4400087"/>
            <a:ext cx="1353294" cy="307082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5480" name="Oval 8"/>
          <p:cNvSpPr>
            <a:spLocks noChangeArrowheads="1"/>
          </p:cNvSpPr>
          <p:nvPr/>
        </p:nvSpPr>
        <p:spPr bwMode="auto">
          <a:xfrm>
            <a:off x="611560" y="4408471"/>
            <a:ext cx="1296144" cy="28803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5476" name="Oval 4"/>
          <p:cNvSpPr>
            <a:spLocks noChangeArrowheads="1"/>
          </p:cNvSpPr>
          <p:nvPr/>
        </p:nvSpPr>
        <p:spPr bwMode="auto">
          <a:xfrm>
            <a:off x="6742906" y="4394754"/>
            <a:ext cx="1444352" cy="297557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2" name="群組 19"/>
          <p:cNvGrpSpPr/>
          <p:nvPr/>
        </p:nvGrpSpPr>
        <p:grpSpPr>
          <a:xfrm>
            <a:off x="7740352" y="4912527"/>
            <a:ext cx="936104" cy="792088"/>
            <a:chOff x="-76200" y="5715000"/>
            <a:chExt cx="990600" cy="914400"/>
          </a:xfrm>
        </p:grpSpPr>
        <p:sp>
          <p:nvSpPr>
            <p:cNvPr id="30" name="橢圓 29"/>
            <p:cNvSpPr/>
            <p:nvPr/>
          </p:nvSpPr>
          <p:spPr>
            <a:xfrm>
              <a:off x="-76200" y="5715000"/>
              <a:ext cx="914400" cy="914400"/>
            </a:xfrm>
            <a:prstGeom prst="ellipse">
              <a:avLst/>
            </a:prstGeom>
            <a:solidFill>
              <a:srgbClr val="33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-76200" y="5798403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800" b="1" dirty="0" smtClean="0">
                  <a:solidFill>
                    <a:schemeClr val="bg1"/>
                  </a:solidFill>
                  <a:sym typeface="Wingdings"/>
                </a:rPr>
                <a:t></a:t>
              </a:r>
              <a:endParaRPr lang="zh-TW" alt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群組 14"/>
          <p:cNvGrpSpPr/>
          <p:nvPr/>
        </p:nvGrpSpPr>
        <p:grpSpPr>
          <a:xfrm>
            <a:off x="3491880" y="4806611"/>
            <a:ext cx="869240" cy="936102"/>
            <a:chOff x="228600" y="5717356"/>
            <a:chExt cx="931933" cy="1023270"/>
          </a:xfrm>
        </p:grpSpPr>
        <p:sp>
          <p:nvSpPr>
            <p:cNvPr id="33" name="橢圓 32"/>
            <p:cNvSpPr/>
            <p:nvPr/>
          </p:nvSpPr>
          <p:spPr>
            <a:xfrm>
              <a:off x="228600" y="5791200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228600" y="5717356"/>
              <a:ext cx="931933" cy="1023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6000" b="1" dirty="0" smtClean="0">
                  <a:solidFill>
                    <a:schemeClr val="bg1"/>
                  </a:solidFill>
                  <a:sym typeface="Wingdings"/>
                </a:rPr>
                <a:t></a:t>
              </a:r>
              <a:endParaRPr lang="zh-TW" altLang="en-US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5. Structure and Content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M05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6" cstate="print"/>
          <a:srcRect r="9045"/>
          <a:stretch>
            <a:fillRect/>
          </a:stretch>
        </p:blipFill>
        <p:spPr bwMode="auto">
          <a:xfrm>
            <a:off x="7200376" y="170031"/>
            <a:ext cx="792000" cy="924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animBg="1"/>
      <p:bldP spid="10547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線接點 2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5. Structure and Content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11560" y="112474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76325" lvl="0" indent="-1076325" algn="just" eaLnBrk="0" hangingPunct="0">
              <a:spcBef>
                <a:spcPct val="30000"/>
              </a:spcBef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Visual Review, Manual Test with Screen Reader</a:t>
            </a:r>
            <a:endParaRPr kumimoji="0" lang="en-US" sz="2400" dirty="0" smtClean="0">
              <a:latin typeface="+mn-lt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403648" y="5805267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 : </a:t>
            </a:r>
            <a:r>
              <a:rPr lang="en-GB" altLang="zh-TW" dirty="0" smtClean="0">
                <a:hlinkClick r:id="rId3"/>
              </a:rPr>
              <a:t>http://www.gov.hk/en/about/govdirectory/mobilesites.htm</a:t>
            </a:r>
            <a:endParaRPr lang="en-GB" dirty="0"/>
          </a:p>
        </p:txBody>
      </p:sp>
      <p:grpSp>
        <p:nvGrpSpPr>
          <p:cNvPr id="20" name="群組 19"/>
          <p:cNvGrpSpPr/>
          <p:nvPr/>
        </p:nvGrpSpPr>
        <p:grpSpPr>
          <a:xfrm>
            <a:off x="1643676" y="1772816"/>
            <a:ext cx="2160240" cy="3240363"/>
            <a:chOff x="1643676" y="1988837"/>
            <a:chExt cx="2160240" cy="3240363"/>
          </a:xfrm>
        </p:grpSpPr>
        <p:pic>
          <p:nvPicPr>
            <p:cNvPr id="8" name="圖片 7" descr="IMG_4106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3676" y="1988840"/>
              <a:ext cx="2160240" cy="32403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1763688" y="1988837"/>
              <a:ext cx="432048" cy="144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群組 18"/>
          <p:cNvGrpSpPr/>
          <p:nvPr/>
        </p:nvGrpSpPr>
        <p:grpSpPr>
          <a:xfrm>
            <a:off x="3995936" y="1772819"/>
            <a:ext cx="2160240" cy="3255217"/>
            <a:chOff x="3995936" y="1988840"/>
            <a:chExt cx="2160240" cy="3255217"/>
          </a:xfrm>
        </p:grpSpPr>
        <p:pic>
          <p:nvPicPr>
            <p:cNvPr id="9" name="圖片 8" descr="IMG_4107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95936" y="2003698"/>
              <a:ext cx="2160240" cy="32403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4139952" y="1988840"/>
              <a:ext cx="432048" cy="144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群組 17"/>
          <p:cNvGrpSpPr/>
          <p:nvPr/>
        </p:nvGrpSpPr>
        <p:grpSpPr>
          <a:xfrm>
            <a:off x="6372200" y="1772819"/>
            <a:ext cx="2160240" cy="3240360"/>
            <a:chOff x="6372200" y="1988840"/>
            <a:chExt cx="2160240" cy="3240360"/>
          </a:xfrm>
        </p:grpSpPr>
        <p:pic>
          <p:nvPicPr>
            <p:cNvPr id="10" name="圖片 9" descr="IMG_4126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2200" y="1988840"/>
              <a:ext cx="2160240" cy="32403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6516216" y="1988840"/>
              <a:ext cx="432048" cy="144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圓角矩形 24"/>
          <p:cNvSpPr/>
          <p:nvPr/>
        </p:nvSpPr>
        <p:spPr>
          <a:xfrm>
            <a:off x="1475656" y="4581131"/>
            <a:ext cx="7200800" cy="576064"/>
          </a:xfrm>
          <a:prstGeom prst="roundRect">
            <a:avLst/>
          </a:prstGeom>
          <a:solidFill>
            <a:srgbClr val="C00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M05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8" cstate="print"/>
          <a:srcRect r="9045"/>
          <a:stretch>
            <a:fillRect/>
          </a:stretch>
        </p:blipFill>
        <p:spPr bwMode="auto">
          <a:xfrm>
            <a:off x="7200376" y="170031"/>
            <a:ext cx="792000" cy="924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7"/>
          <p:cNvSpPr/>
          <p:nvPr/>
        </p:nvSpPr>
        <p:spPr>
          <a:xfrm>
            <a:off x="3851920" y="2348880"/>
            <a:ext cx="1296144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mpd="sng">
            <a:solidFill>
              <a:srgbClr val="00B05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700" dirty="0" smtClean="0">
              <a:solidFill>
                <a:schemeClr val="tx1"/>
              </a:solidFill>
            </a:endParaRPr>
          </a:p>
        </p:txBody>
      </p:sp>
      <p:sp>
        <p:nvSpPr>
          <p:cNvPr id="73" name="矩形 7"/>
          <p:cNvSpPr/>
          <p:nvPr/>
        </p:nvSpPr>
        <p:spPr>
          <a:xfrm>
            <a:off x="971600" y="3501008"/>
            <a:ext cx="7992888" cy="864096"/>
          </a:xfrm>
          <a:prstGeom prst="rect">
            <a:avLst/>
          </a:prstGeom>
          <a:solidFill>
            <a:srgbClr val="FFFFCC"/>
          </a:solidFill>
          <a:ln w="25400" cmpd="sng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700" dirty="0" smtClean="0">
              <a:solidFill>
                <a:schemeClr val="tx1"/>
              </a:solidFill>
            </a:endParaRPr>
          </a:p>
        </p:txBody>
      </p:sp>
      <p:sp>
        <p:nvSpPr>
          <p:cNvPr id="27" name="矩形 7"/>
          <p:cNvSpPr/>
          <p:nvPr/>
        </p:nvSpPr>
        <p:spPr>
          <a:xfrm>
            <a:off x="3851920" y="3573016"/>
            <a:ext cx="1296144" cy="15841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700" dirty="0" smtClean="0">
              <a:solidFill>
                <a:schemeClr val="tx1"/>
              </a:solidFill>
            </a:endParaRPr>
          </a:p>
        </p:txBody>
      </p:sp>
      <p:sp>
        <p:nvSpPr>
          <p:cNvPr id="26" name="矩形 7"/>
          <p:cNvSpPr/>
          <p:nvPr/>
        </p:nvSpPr>
        <p:spPr>
          <a:xfrm>
            <a:off x="2555775" y="3573016"/>
            <a:ext cx="1260000" cy="2376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700" dirty="0" smtClean="0">
              <a:solidFill>
                <a:schemeClr val="tx1"/>
              </a:solidFill>
            </a:endParaRPr>
          </a:p>
        </p:txBody>
      </p:sp>
      <p:sp>
        <p:nvSpPr>
          <p:cNvPr id="12" name="矩形 7"/>
          <p:cNvSpPr/>
          <p:nvPr/>
        </p:nvSpPr>
        <p:spPr>
          <a:xfrm>
            <a:off x="5220072" y="2708920"/>
            <a:ext cx="1296144" cy="72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solidFill>
              <a:srgbClr val="7030A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700" dirty="0" smtClean="0">
              <a:solidFill>
                <a:srgbClr val="8439BD"/>
              </a:solidFill>
            </a:endParaRPr>
          </a:p>
        </p:txBody>
      </p:sp>
      <p:sp>
        <p:nvSpPr>
          <p:cNvPr id="70" name="矩形 7"/>
          <p:cNvSpPr/>
          <p:nvPr/>
        </p:nvSpPr>
        <p:spPr>
          <a:xfrm>
            <a:off x="1187625" y="3573016"/>
            <a:ext cx="1296143" cy="2376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700" dirty="0" smtClean="0">
              <a:solidFill>
                <a:schemeClr val="tx1"/>
              </a:solidFill>
            </a:endParaRPr>
          </a:p>
        </p:txBody>
      </p:sp>
      <p:sp>
        <p:nvSpPr>
          <p:cNvPr id="5" name="文字方塊 5"/>
          <p:cNvSpPr txBox="1"/>
          <p:nvPr/>
        </p:nvSpPr>
        <p:spPr>
          <a:xfrm>
            <a:off x="683468" y="1124744"/>
            <a:ext cx="80649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 smtClean="0">
                <a:latin typeface="+mn-lt"/>
              </a:rPr>
              <a:t>Main screen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 smtClean="0">
                <a:latin typeface="+mn-lt"/>
              </a:rPr>
              <a:t>One-time Setup Wizard or Welcome / Settings / About Us screen(s</a:t>
            </a:r>
            <a:r>
              <a:rPr lang="en-GB" sz="2000" dirty="0">
                <a:latin typeface="+mn-lt"/>
              </a:rPr>
              <a:t>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latin typeface="+mn-lt"/>
              </a:rPr>
              <a:t>All </a:t>
            </a:r>
            <a:r>
              <a:rPr lang="en-GB" sz="2000" dirty="0" smtClean="0">
                <a:latin typeface="+mn-lt"/>
              </a:rPr>
              <a:t>first-level screens</a:t>
            </a:r>
            <a:endParaRPr lang="en-GB" sz="2000" dirty="0">
              <a:latin typeface="+mn-lt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 smtClean="0">
                <a:latin typeface="+mn-lt"/>
              </a:rPr>
              <a:t>Three </a:t>
            </a:r>
            <a:r>
              <a:rPr lang="en-GB" sz="2000" dirty="0">
                <a:latin typeface="+mn-lt"/>
              </a:rPr>
              <a:t>core </a:t>
            </a:r>
            <a:r>
              <a:rPr lang="en-GB" sz="2000" dirty="0" smtClean="0">
                <a:latin typeface="+mn-lt"/>
              </a:rPr>
              <a:t>business</a:t>
            </a:r>
          </a:p>
          <a:p>
            <a:pPr marL="457200" indent="-457200">
              <a:defRPr/>
            </a:pPr>
            <a:r>
              <a:rPr lang="en-GB" sz="2000" dirty="0" smtClean="0">
                <a:latin typeface="+mn-lt"/>
              </a:rPr>
              <a:t>	functions nominated</a:t>
            </a:r>
          </a:p>
          <a:p>
            <a:pPr marL="457200" indent="-457200">
              <a:defRPr/>
            </a:pPr>
            <a:r>
              <a:rPr lang="en-GB" sz="2000" dirty="0" smtClean="0">
                <a:latin typeface="+mn-lt"/>
              </a:rPr>
              <a:t>	by entrants	 </a:t>
            </a:r>
            <a:endParaRPr lang="zh-TW" altLang="zh-TW" sz="2000" dirty="0">
              <a:latin typeface="+mn-lt"/>
            </a:endParaRPr>
          </a:p>
        </p:txBody>
      </p:sp>
      <p:sp>
        <p:nvSpPr>
          <p:cNvPr id="9216" name="TextBox 9215"/>
          <p:cNvSpPr txBox="1"/>
          <p:nvPr/>
        </p:nvSpPr>
        <p:spPr>
          <a:xfrm>
            <a:off x="6274954" y="5229200"/>
            <a:ext cx="2761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Mock-up </a:t>
            </a:r>
            <a:r>
              <a:rPr lang="en-US" b="1" dirty="0" smtClean="0">
                <a:latin typeface="+mn-lt"/>
              </a:rPr>
              <a:t>mobile app hierarchy</a:t>
            </a:r>
            <a:endParaRPr lang="en-US" b="1" dirty="0">
              <a:latin typeface="+mn-lt"/>
            </a:endParaRPr>
          </a:p>
        </p:txBody>
      </p:sp>
      <p:sp>
        <p:nvSpPr>
          <p:cNvPr id="40990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576064" y="197768"/>
            <a:ext cx="853244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kumimoji="0" lang="en-AU" altLang="zh-TW" sz="3200" b="1" dirty="0">
              <a:latin typeface="+mn-lt"/>
            </a:endParaRPr>
          </a:p>
        </p:txBody>
      </p:sp>
      <p:graphicFrame>
        <p:nvGraphicFramePr>
          <p:cNvPr id="28" name="資料庫圖表 27"/>
          <p:cNvGraphicFramePr/>
          <p:nvPr/>
        </p:nvGraphicFramePr>
        <p:xfrm>
          <a:off x="1098111" y="1772816"/>
          <a:ext cx="6786257" cy="4362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群組 29"/>
          <p:cNvGrpSpPr/>
          <p:nvPr/>
        </p:nvGrpSpPr>
        <p:grpSpPr>
          <a:xfrm>
            <a:off x="5282377" y="2780928"/>
            <a:ext cx="1161831" cy="580915"/>
            <a:chOff x="2774639" y="618462"/>
            <a:chExt cx="1161831" cy="580915"/>
          </a:xfrm>
        </p:grpSpPr>
        <p:sp>
          <p:nvSpPr>
            <p:cNvPr id="31" name="矩形 30"/>
            <p:cNvSpPr/>
            <p:nvPr/>
          </p:nvSpPr>
          <p:spPr>
            <a:xfrm>
              <a:off x="2774639" y="618462"/>
              <a:ext cx="1161831" cy="58091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矩形 31"/>
            <p:cNvSpPr/>
            <p:nvPr/>
          </p:nvSpPr>
          <p:spPr>
            <a:xfrm>
              <a:off x="2774639" y="618462"/>
              <a:ext cx="1161831" cy="58091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HK" sz="1100" b="0" i="0" u="sng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rPr>
                <a:t>Screen 01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HK" sz="1100" b="0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rPr>
                <a:t>On-time Setup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HK" sz="1100" dirty="0" smtClean="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rPr>
                <a:t>Wizard/Welcome Screen</a:t>
              </a:r>
              <a:endParaRPr kumimoji="1" lang="zh-HK" altLang="zh-TW" sz="11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cxnSp>
        <p:nvCxnSpPr>
          <p:cNvPr id="59" name="直線接點 58"/>
          <p:cNvCxnSpPr/>
          <p:nvPr/>
        </p:nvCxnSpPr>
        <p:spPr>
          <a:xfrm>
            <a:off x="8280000" y="3527960"/>
            <a:ext cx="0" cy="216024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32"/>
          <p:cNvGrpSpPr/>
          <p:nvPr/>
        </p:nvGrpSpPr>
        <p:grpSpPr>
          <a:xfrm>
            <a:off x="7743053" y="3645024"/>
            <a:ext cx="1077419" cy="576064"/>
            <a:chOff x="5301695" y="765876"/>
            <a:chExt cx="1077419" cy="576064"/>
          </a:xfrm>
          <a:solidFill>
            <a:schemeClr val="bg1"/>
          </a:solidFill>
        </p:grpSpPr>
        <p:sp>
          <p:nvSpPr>
            <p:cNvPr id="34" name="矩形 33"/>
            <p:cNvSpPr/>
            <p:nvPr/>
          </p:nvSpPr>
          <p:spPr>
            <a:xfrm>
              <a:off x="5301695" y="765876"/>
              <a:ext cx="1077419" cy="53870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矩形 34"/>
            <p:cNvSpPr/>
            <p:nvPr/>
          </p:nvSpPr>
          <p:spPr>
            <a:xfrm>
              <a:off x="5301695" y="765876"/>
              <a:ext cx="1077419" cy="576064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HK" sz="1100" b="0" i="0" u="sng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rPr>
                <a:t>Scheme</a:t>
              </a:r>
              <a:r>
                <a:rPr kumimoji="1" lang="en-US" altLang="zh-HK" sz="1100" b="0" i="0" u="sng" strike="noStrike" kern="1200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rPr>
                <a:t> 61</a:t>
              </a:r>
              <a:endParaRPr kumimoji="1" lang="en-US" altLang="zh-HK" sz="1100" b="0" i="0" u="sng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100" b="0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rPr>
                <a:t>About Us</a:t>
              </a:r>
              <a:endParaRPr kumimoji="1" lang="zh-HK" altLang="zh-TW" sz="11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cxnSp>
        <p:nvCxnSpPr>
          <p:cNvPr id="38" name="直線接點 37"/>
          <p:cNvCxnSpPr/>
          <p:nvPr/>
        </p:nvCxnSpPr>
        <p:spPr>
          <a:xfrm>
            <a:off x="4464072" y="3212976"/>
            <a:ext cx="756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>
            <a:off x="7092000" y="3527960"/>
            <a:ext cx="11808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 bwMode="auto">
          <a:xfrm>
            <a:off x="576263" y="198438"/>
            <a:ext cx="66600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GB" altLang="zh-TW" sz="2800" b="1" dirty="0" smtClean="0">
                <a:latin typeface="Calibri" pitchFamily="34" charset="0"/>
              </a:rPr>
              <a:t>Scope of Assessment – Mobile App Stream</a:t>
            </a:r>
          </a:p>
        </p:txBody>
      </p:sp>
      <p:cxnSp>
        <p:nvCxnSpPr>
          <p:cNvPr id="25" name="直線接點 24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9" name="圖片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81209"/>
            <a:ext cx="1636307" cy="9846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2788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3" grpId="0" animBg="1"/>
      <p:bldP spid="12" grpId="0" animBg="1"/>
      <p:bldP spid="5" grpId="0"/>
      <p:bldP spid="92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接點 24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980728"/>
            <a:ext cx="8388424" cy="73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indent="-361950" algn="just" eaLnBrk="0" hangingPunct="0">
              <a:spcBef>
                <a:spcPct val="30000"/>
              </a:spcBef>
              <a:buFont typeface="Arial" charset="0"/>
              <a:buChar char="•"/>
              <a:defRPr/>
            </a:pPr>
            <a:r>
              <a:rPr lang="en-AU" altLang="zh-TW" sz="2400" dirty="0" smtClean="0">
                <a:latin typeface="+mn-lt"/>
                <a:ea typeface="+mn-ea"/>
              </a:rPr>
              <a:t>Make sure the content is coded in a logical order</a:t>
            </a:r>
            <a:endParaRPr lang="en-AU" altLang="zh-TW" sz="2400" dirty="0">
              <a:latin typeface="+mn-lt"/>
              <a:ea typeface="+mn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898776" y="551117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 smtClean="0">
                <a:solidFill>
                  <a:schemeClr val="bg1"/>
                </a:solidFill>
              </a:rPr>
              <a:t>H2</a:t>
            </a:r>
            <a:endParaRPr lang="zh-TW" alt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03431" name="Object 7"/>
          <p:cNvGraphicFramePr>
            <a:graphicFrameLocks noChangeAspect="1"/>
          </p:cNvGraphicFramePr>
          <p:nvPr/>
        </p:nvGraphicFramePr>
        <p:xfrm>
          <a:off x="1187624" y="1776626"/>
          <a:ext cx="2476500" cy="3705225"/>
        </p:xfrm>
        <a:graphic>
          <a:graphicData uri="http://schemas.openxmlformats.org/presentationml/2006/ole">
            <p:oleObj spid="_x0000_s1026" name="點陣圖影像" r:id="rId4" imgW="3086531" imgH="4657143" progId="PBrush">
              <p:embed/>
            </p:oleObj>
          </a:graphicData>
        </a:graphic>
      </p:graphicFrame>
      <p:graphicFrame>
        <p:nvGraphicFramePr>
          <p:cNvPr id="103425" name="Object 1"/>
          <p:cNvGraphicFramePr>
            <a:graphicFrameLocks noChangeAspect="1"/>
          </p:cNvGraphicFramePr>
          <p:nvPr/>
        </p:nvGraphicFramePr>
        <p:xfrm>
          <a:off x="4427984" y="1803276"/>
          <a:ext cx="2476500" cy="3705225"/>
        </p:xfrm>
        <a:graphic>
          <a:graphicData uri="http://schemas.openxmlformats.org/presentationml/2006/ole">
            <p:oleObj spid="_x0000_s1027" name="點陣圖影像" r:id="rId5" imgW="3086531" imgH="4657143" progId="PBrush">
              <p:embed/>
            </p:oleObj>
          </a:graphicData>
        </a:graphic>
      </p:graphicFrame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44008" y="2163316"/>
            <a:ext cx="1146175" cy="1577975"/>
            <a:chOff x="6298" y="4826"/>
            <a:chExt cx="1804" cy="2485"/>
          </a:xfrm>
        </p:grpSpPr>
        <p:sp>
          <p:nvSpPr>
            <p:cNvPr id="103430" name="AutoShape 6"/>
            <p:cNvSpPr>
              <a:spLocks noChangeShapeType="1"/>
            </p:cNvSpPr>
            <p:nvPr/>
          </p:nvSpPr>
          <p:spPr bwMode="auto">
            <a:xfrm>
              <a:off x="6298" y="4826"/>
              <a:ext cx="951" cy="0"/>
            </a:xfrm>
            <a:prstGeom prst="straightConnector1">
              <a:avLst/>
            </a:prstGeom>
            <a:noFill/>
            <a:ln w="476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3429" name="AutoShape 5"/>
            <p:cNvSpPr>
              <a:spLocks noChangeShapeType="1"/>
            </p:cNvSpPr>
            <p:nvPr/>
          </p:nvSpPr>
          <p:spPr bwMode="auto">
            <a:xfrm>
              <a:off x="7393" y="4826"/>
              <a:ext cx="0" cy="1345"/>
            </a:xfrm>
            <a:prstGeom prst="straightConnector1">
              <a:avLst/>
            </a:prstGeom>
            <a:noFill/>
            <a:ln w="476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3428" name="AutoShape 4"/>
            <p:cNvSpPr>
              <a:spLocks noChangeShapeType="1"/>
            </p:cNvSpPr>
            <p:nvPr/>
          </p:nvSpPr>
          <p:spPr bwMode="auto">
            <a:xfrm flipH="1">
              <a:off x="6726" y="6285"/>
              <a:ext cx="667" cy="915"/>
            </a:xfrm>
            <a:prstGeom prst="straightConnector1">
              <a:avLst/>
            </a:prstGeom>
            <a:noFill/>
            <a:ln w="476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3427" name="AutoShape 3"/>
            <p:cNvSpPr>
              <a:spLocks noChangeShapeType="1"/>
            </p:cNvSpPr>
            <p:nvPr/>
          </p:nvSpPr>
          <p:spPr bwMode="auto">
            <a:xfrm>
              <a:off x="6836" y="7311"/>
              <a:ext cx="1266" cy="0"/>
            </a:xfrm>
            <a:prstGeom prst="straightConnector1">
              <a:avLst/>
            </a:prstGeom>
            <a:noFill/>
            <a:ln w="476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03432" name="AutoShape 8"/>
          <p:cNvSpPr>
            <a:spLocks noChangeShapeType="1"/>
          </p:cNvSpPr>
          <p:nvPr/>
        </p:nvSpPr>
        <p:spPr bwMode="auto">
          <a:xfrm>
            <a:off x="1403648" y="2352690"/>
            <a:ext cx="6350" cy="15081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433" name="AutoShape 9"/>
          <p:cNvSpPr>
            <a:spLocks noChangeShapeType="1"/>
          </p:cNvSpPr>
          <p:nvPr/>
        </p:nvSpPr>
        <p:spPr bwMode="auto">
          <a:xfrm flipV="1">
            <a:off x="1835696" y="2280682"/>
            <a:ext cx="165100" cy="15081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434" name="AutoShape 10"/>
          <p:cNvSpPr>
            <a:spLocks noChangeShapeType="1"/>
          </p:cNvSpPr>
          <p:nvPr/>
        </p:nvSpPr>
        <p:spPr bwMode="auto">
          <a:xfrm>
            <a:off x="2483768" y="2352690"/>
            <a:ext cx="6350" cy="4778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3" name="群組 19"/>
          <p:cNvGrpSpPr/>
          <p:nvPr/>
        </p:nvGrpSpPr>
        <p:grpSpPr>
          <a:xfrm>
            <a:off x="6012160" y="5521042"/>
            <a:ext cx="936104" cy="792088"/>
            <a:chOff x="-76200" y="5715000"/>
            <a:chExt cx="990600" cy="914400"/>
          </a:xfrm>
        </p:grpSpPr>
        <p:sp>
          <p:nvSpPr>
            <p:cNvPr id="35" name="橢圓 34"/>
            <p:cNvSpPr/>
            <p:nvPr/>
          </p:nvSpPr>
          <p:spPr>
            <a:xfrm>
              <a:off x="-76200" y="5715000"/>
              <a:ext cx="914400" cy="914400"/>
            </a:xfrm>
            <a:prstGeom prst="ellipse">
              <a:avLst/>
            </a:prstGeom>
            <a:solidFill>
              <a:srgbClr val="33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-76200" y="5798403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800" b="1" dirty="0" smtClean="0">
                  <a:solidFill>
                    <a:schemeClr val="bg1"/>
                  </a:solidFill>
                  <a:sym typeface="Wingdings"/>
                </a:rPr>
                <a:t></a:t>
              </a:r>
              <a:endParaRPr lang="zh-TW" alt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群組 14"/>
          <p:cNvGrpSpPr/>
          <p:nvPr/>
        </p:nvGrpSpPr>
        <p:grpSpPr>
          <a:xfrm>
            <a:off x="2771800" y="5377026"/>
            <a:ext cx="869240" cy="936102"/>
            <a:chOff x="228600" y="5706608"/>
            <a:chExt cx="931933" cy="1023270"/>
          </a:xfrm>
        </p:grpSpPr>
        <p:sp>
          <p:nvSpPr>
            <p:cNvPr id="38" name="橢圓 37"/>
            <p:cNvSpPr/>
            <p:nvPr/>
          </p:nvSpPr>
          <p:spPr>
            <a:xfrm>
              <a:off x="228600" y="5791200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228600" y="5706608"/>
              <a:ext cx="931933" cy="1023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6000" b="1" dirty="0" smtClean="0">
                  <a:solidFill>
                    <a:schemeClr val="bg1"/>
                  </a:solidFill>
                  <a:sym typeface="Wingdings"/>
                </a:rPr>
                <a:t></a:t>
              </a:r>
              <a:endParaRPr lang="zh-TW" altLang="en-US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6. Meaningful Sequence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M06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6" cstate="print"/>
          <a:srcRect r="9045"/>
          <a:stretch>
            <a:fillRect/>
          </a:stretch>
        </p:blipFill>
        <p:spPr bwMode="auto">
          <a:xfrm>
            <a:off x="7200376" y="170031"/>
            <a:ext cx="792000" cy="924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直線接點 53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4114800" y="5435352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 smtClean="0">
                <a:solidFill>
                  <a:schemeClr val="bg1"/>
                </a:solidFill>
              </a:rPr>
              <a:t>H2</a:t>
            </a:r>
            <a:endParaRPr lang="zh-TW" altLang="en-US" sz="1400" b="1" dirty="0">
              <a:solidFill>
                <a:schemeClr val="bg1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dirty="0" smtClean="0">
                <a:latin typeface="+mj-lt"/>
                <a:ea typeface="+mj-ea"/>
                <a:cs typeface="Times New Roman" pitchFamily="18" charset="0"/>
              </a:rPr>
              <a:t>6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Meaningful Sequence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11560" y="1124744"/>
            <a:ext cx="799306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76325" lvl="0" indent="-1076325" algn="just" eaLnBrk="0" hangingPunct="0">
              <a:spcBef>
                <a:spcPct val="30000"/>
              </a:spcBef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Manual Testing with Screen Reader</a:t>
            </a:r>
            <a:endParaRPr kumimoji="0" lang="en-US" sz="2400" dirty="0" smtClean="0">
              <a:latin typeface="+mn-lt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examples: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群組 53"/>
          <p:cNvGrpSpPr/>
          <p:nvPr/>
        </p:nvGrpSpPr>
        <p:grpSpPr>
          <a:xfrm>
            <a:off x="650261" y="2060849"/>
            <a:ext cx="2459097" cy="3600400"/>
            <a:chOff x="650261" y="2492897"/>
            <a:chExt cx="2459097" cy="3600400"/>
          </a:xfrm>
        </p:grpSpPr>
        <p:pic>
          <p:nvPicPr>
            <p:cNvPr id="4935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0261" y="2492897"/>
              <a:ext cx="2459097" cy="3600400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11" name="向右箭號 10"/>
            <p:cNvSpPr/>
            <p:nvPr/>
          </p:nvSpPr>
          <p:spPr>
            <a:xfrm>
              <a:off x="1691680" y="3284984"/>
              <a:ext cx="648072" cy="216024"/>
            </a:xfrm>
            <a:prstGeom prst="right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向右箭號 11"/>
            <p:cNvSpPr/>
            <p:nvPr/>
          </p:nvSpPr>
          <p:spPr>
            <a:xfrm>
              <a:off x="1691680" y="3789040"/>
              <a:ext cx="648072" cy="216024"/>
            </a:xfrm>
            <a:prstGeom prst="right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向右箭號 12"/>
            <p:cNvSpPr/>
            <p:nvPr/>
          </p:nvSpPr>
          <p:spPr>
            <a:xfrm>
              <a:off x="1691680" y="4221088"/>
              <a:ext cx="648072" cy="216024"/>
            </a:xfrm>
            <a:prstGeom prst="right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向右箭號 15"/>
            <p:cNvSpPr/>
            <p:nvPr/>
          </p:nvSpPr>
          <p:spPr>
            <a:xfrm>
              <a:off x="1691680" y="4581128"/>
              <a:ext cx="648072" cy="216024"/>
            </a:xfrm>
            <a:prstGeom prst="right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向右箭號 16"/>
            <p:cNvSpPr/>
            <p:nvPr/>
          </p:nvSpPr>
          <p:spPr>
            <a:xfrm>
              <a:off x="1691680" y="5013176"/>
              <a:ext cx="648072" cy="216024"/>
            </a:xfrm>
            <a:prstGeom prst="right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向右箭號 17"/>
            <p:cNvSpPr/>
            <p:nvPr/>
          </p:nvSpPr>
          <p:spPr>
            <a:xfrm>
              <a:off x="1691680" y="5373216"/>
              <a:ext cx="648072" cy="216024"/>
            </a:xfrm>
            <a:prstGeom prst="right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向右箭號 28"/>
            <p:cNvSpPr/>
            <p:nvPr/>
          </p:nvSpPr>
          <p:spPr>
            <a:xfrm rot="8275944">
              <a:off x="1886573" y="3563432"/>
              <a:ext cx="277788" cy="200477"/>
            </a:xfrm>
            <a:prstGeom prst="right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向右箭號 29"/>
            <p:cNvSpPr/>
            <p:nvPr/>
          </p:nvSpPr>
          <p:spPr>
            <a:xfrm rot="8275944">
              <a:off x="1878946" y="4036673"/>
              <a:ext cx="277788" cy="200477"/>
            </a:xfrm>
            <a:prstGeom prst="right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向右箭號 30"/>
            <p:cNvSpPr/>
            <p:nvPr/>
          </p:nvSpPr>
          <p:spPr>
            <a:xfrm rot="8275944">
              <a:off x="1867070" y="4420463"/>
              <a:ext cx="277788" cy="200477"/>
            </a:xfrm>
            <a:prstGeom prst="right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向右箭號 31"/>
            <p:cNvSpPr/>
            <p:nvPr/>
          </p:nvSpPr>
          <p:spPr>
            <a:xfrm rot="8275944">
              <a:off x="1867072" y="4792378"/>
              <a:ext cx="277788" cy="200477"/>
            </a:xfrm>
            <a:prstGeom prst="right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向右箭號 32"/>
            <p:cNvSpPr/>
            <p:nvPr/>
          </p:nvSpPr>
          <p:spPr>
            <a:xfrm rot="8275944">
              <a:off x="1867072" y="5224426"/>
              <a:ext cx="277788" cy="200477"/>
            </a:xfrm>
            <a:prstGeom prst="right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" name="群組 54"/>
          <p:cNvGrpSpPr/>
          <p:nvPr/>
        </p:nvGrpSpPr>
        <p:grpSpPr>
          <a:xfrm>
            <a:off x="6084168" y="2060848"/>
            <a:ext cx="2559594" cy="3672408"/>
            <a:chOff x="6084168" y="2492896"/>
            <a:chExt cx="2559594" cy="3672408"/>
          </a:xfrm>
        </p:grpSpPr>
        <p:pic>
          <p:nvPicPr>
            <p:cNvPr id="49357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84168" y="2492896"/>
              <a:ext cx="2559594" cy="3672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向右箭號 21"/>
            <p:cNvSpPr/>
            <p:nvPr/>
          </p:nvSpPr>
          <p:spPr>
            <a:xfrm>
              <a:off x="6660232" y="3284984"/>
              <a:ext cx="1080120" cy="216024"/>
            </a:xfrm>
            <a:prstGeom prst="rightArrow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向右箭號 24"/>
            <p:cNvSpPr/>
            <p:nvPr/>
          </p:nvSpPr>
          <p:spPr>
            <a:xfrm>
              <a:off x="6683982" y="4005064"/>
              <a:ext cx="1080120" cy="216024"/>
            </a:xfrm>
            <a:prstGeom prst="rightArrow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向右箭號 25"/>
            <p:cNvSpPr/>
            <p:nvPr/>
          </p:nvSpPr>
          <p:spPr>
            <a:xfrm>
              <a:off x="6732240" y="4653136"/>
              <a:ext cx="1080120" cy="216024"/>
            </a:xfrm>
            <a:prstGeom prst="rightArrow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向右箭號 26"/>
            <p:cNvSpPr/>
            <p:nvPr/>
          </p:nvSpPr>
          <p:spPr>
            <a:xfrm>
              <a:off x="6732240" y="5301208"/>
              <a:ext cx="1080120" cy="216024"/>
            </a:xfrm>
            <a:prstGeom prst="rightArrow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向右箭號 27"/>
            <p:cNvSpPr/>
            <p:nvPr/>
          </p:nvSpPr>
          <p:spPr>
            <a:xfrm>
              <a:off x="6732240" y="5949280"/>
              <a:ext cx="1080120" cy="216024"/>
            </a:xfrm>
            <a:prstGeom prst="rightArrow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向右箭號 34"/>
            <p:cNvSpPr/>
            <p:nvPr/>
          </p:nvSpPr>
          <p:spPr>
            <a:xfrm rot="7381539">
              <a:off x="6945925" y="3716579"/>
              <a:ext cx="432337" cy="182458"/>
            </a:xfrm>
            <a:prstGeom prst="rightArrow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向右箭號 35"/>
            <p:cNvSpPr/>
            <p:nvPr/>
          </p:nvSpPr>
          <p:spPr>
            <a:xfrm rot="7381539">
              <a:off x="6998406" y="4360820"/>
              <a:ext cx="432337" cy="182458"/>
            </a:xfrm>
            <a:prstGeom prst="rightArrow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向右箭號 36"/>
            <p:cNvSpPr/>
            <p:nvPr/>
          </p:nvSpPr>
          <p:spPr>
            <a:xfrm rot="7381539">
              <a:off x="6998407" y="5008893"/>
              <a:ext cx="432337" cy="182458"/>
            </a:xfrm>
            <a:prstGeom prst="rightArrow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向右箭號 37"/>
            <p:cNvSpPr/>
            <p:nvPr/>
          </p:nvSpPr>
          <p:spPr>
            <a:xfrm rot="7381539">
              <a:off x="6998408" y="5656965"/>
              <a:ext cx="432337" cy="182458"/>
            </a:xfrm>
            <a:prstGeom prst="rightArrow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9" name="文字方塊 38"/>
          <p:cNvSpPr txBox="1"/>
          <p:nvPr/>
        </p:nvSpPr>
        <p:spPr>
          <a:xfrm>
            <a:off x="683568" y="5695115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j-lt"/>
              </a:rPr>
              <a:t>Source : First Ferry Mobile App</a:t>
            </a:r>
            <a:endParaRPr lang="en-GB" sz="1400" dirty="0">
              <a:latin typeface="+mj-lt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3305449" y="5805264"/>
            <a:ext cx="256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j-lt"/>
              </a:rPr>
              <a:t>Source : </a:t>
            </a:r>
            <a:r>
              <a:rPr lang="en-GB" sz="1400" dirty="0" err="1" smtClean="0">
                <a:latin typeface="+mj-lt"/>
              </a:rPr>
              <a:t>GovHK</a:t>
            </a:r>
            <a:r>
              <a:rPr lang="en-GB" sz="1400" dirty="0" smtClean="0">
                <a:latin typeface="+mj-lt"/>
              </a:rPr>
              <a:t> Apps</a:t>
            </a:r>
            <a:endParaRPr lang="en-GB" sz="1400" dirty="0">
              <a:latin typeface="+mj-lt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6084168" y="580526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j-lt"/>
              </a:rPr>
              <a:t>Source : </a:t>
            </a:r>
            <a:r>
              <a:rPr lang="en-GB" sz="1400" dirty="0" err="1" smtClean="0">
                <a:latin typeface="+mj-lt"/>
              </a:rPr>
              <a:t>MyObservatory</a:t>
            </a:r>
            <a:r>
              <a:rPr lang="en-GB" sz="1400" dirty="0" smtClean="0">
                <a:latin typeface="+mj-lt"/>
              </a:rPr>
              <a:t> Mobile App</a:t>
            </a:r>
          </a:p>
        </p:txBody>
      </p:sp>
      <p:grpSp>
        <p:nvGrpSpPr>
          <p:cNvPr id="4" name="群組 42"/>
          <p:cNvGrpSpPr/>
          <p:nvPr/>
        </p:nvGrpSpPr>
        <p:grpSpPr>
          <a:xfrm>
            <a:off x="3347864" y="2060848"/>
            <a:ext cx="2520280" cy="3672407"/>
            <a:chOff x="1763688" y="2094734"/>
            <a:chExt cx="3024336" cy="4358601"/>
          </a:xfrm>
        </p:grpSpPr>
        <p:pic>
          <p:nvPicPr>
            <p:cNvPr id="44" name="圖片 43" descr="IMG_4093.jpg"/>
            <p:cNvPicPr>
              <a:picLocks noChangeAspect="1"/>
            </p:cNvPicPr>
            <p:nvPr/>
          </p:nvPicPr>
          <p:blipFill>
            <a:blip r:embed="rId5" cstate="print"/>
            <a:srcRect t="3922"/>
            <a:stretch>
              <a:fillRect/>
            </a:stretch>
          </p:blipFill>
          <p:spPr>
            <a:xfrm>
              <a:off x="1763688" y="2094734"/>
              <a:ext cx="3024336" cy="43586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5" name="向右箭號 44"/>
            <p:cNvSpPr/>
            <p:nvPr/>
          </p:nvSpPr>
          <p:spPr>
            <a:xfrm rot="8815887">
              <a:off x="2573891" y="2549982"/>
              <a:ext cx="540525" cy="226860"/>
            </a:xfrm>
            <a:prstGeom prst="right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向右箭號 45"/>
            <p:cNvSpPr/>
            <p:nvPr/>
          </p:nvSpPr>
          <p:spPr>
            <a:xfrm>
              <a:off x="2339752" y="2852936"/>
              <a:ext cx="2016224" cy="246179"/>
            </a:xfrm>
            <a:prstGeom prst="right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向右箭號 46"/>
            <p:cNvSpPr/>
            <p:nvPr/>
          </p:nvSpPr>
          <p:spPr>
            <a:xfrm rot="9991235">
              <a:off x="2418148" y="3144944"/>
              <a:ext cx="1294366" cy="207786"/>
            </a:xfrm>
            <a:prstGeom prst="right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向右箭號 47"/>
            <p:cNvSpPr/>
            <p:nvPr/>
          </p:nvSpPr>
          <p:spPr>
            <a:xfrm>
              <a:off x="2483768" y="3645024"/>
              <a:ext cx="1800200" cy="216024"/>
            </a:xfrm>
            <a:prstGeom prst="right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向右箭號 48"/>
            <p:cNvSpPr/>
            <p:nvPr/>
          </p:nvSpPr>
          <p:spPr>
            <a:xfrm>
              <a:off x="2267744" y="2204864"/>
              <a:ext cx="648072" cy="216024"/>
            </a:xfrm>
            <a:prstGeom prst="right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向右箭號 49"/>
            <p:cNvSpPr/>
            <p:nvPr/>
          </p:nvSpPr>
          <p:spPr>
            <a:xfrm rot="9991235">
              <a:off x="2504793" y="4077705"/>
              <a:ext cx="1728054" cy="233225"/>
            </a:xfrm>
            <a:prstGeom prst="right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向右箭號 50"/>
            <p:cNvSpPr/>
            <p:nvPr/>
          </p:nvSpPr>
          <p:spPr>
            <a:xfrm>
              <a:off x="2483768" y="4509120"/>
              <a:ext cx="1800200" cy="216024"/>
            </a:xfrm>
            <a:prstGeom prst="right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向右箭號 51"/>
            <p:cNvSpPr/>
            <p:nvPr/>
          </p:nvSpPr>
          <p:spPr>
            <a:xfrm rot="9991235">
              <a:off x="2487149" y="4923334"/>
              <a:ext cx="1728054" cy="233225"/>
            </a:xfrm>
            <a:prstGeom prst="right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向右箭號 52"/>
            <p:cNvSpPr/>
            <p:nvPr/>
          </p:nvSpPr>
          <p:spPr>
            <a:xfrm>
              <a:off x="2555776" y="5445224"/>
              <a:ext cx="1800200" cy="216024"/>
            </a:xfrm>
            <a:prstGeom prst="right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5" name="矩形 54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M06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7" name="Picture 1"/>
          <p:cNvPicPr>
            <a:picLocks noChangeAspect="1" noChangeArrowheads="1"/>
          </p:cNvPicPr>
          <p:nvPr/>
        </p:nvPicPr>
        <p:blipFill>
          <a:blip r:embed="rId6" cstate="print"/>
          <a:srcRect r="9045"/>
          <a:stretch>
            <a:fillRect/>
          </a:stretch>
        </p:blipFill>
        <p:spPr bwMode="auto">
          <a:xfrm>
            <a:off x="7200376" y="170031"/>
            <a:ext cx="792000" cy="924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線接點 18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17332" y="980728"/>
            <a:ext cx="8388424" cy="73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indent="-361950" algn="just" eaLnBrk="0" hangingPunct="0">
              <a:spcBef>
                <a:spcPct val="30000"/>
              </a:spcBef>
              <a:buFont typeface="Arial" charset="0"/>
              <a:buChar char="•"/>
              <a:defRPr/>
            </a:pPr>
            <a:r>
              <a:rPr lang="en-US" altLang="zh-TW" sz="2400" dirty="0" smtClean="0">
                <a:latin typeface="+mn-lt"/>
                <a:ea typeface="+mn-ea"/>
              </a:rPr>
              <a:t>Provide navigation for going backward</a:t>
            </a:r>
            <a:endParaRPr lang="en-AU" altLang="zh-TW" sz="2400" dirty="0">
              <a:latin typeface="+mn-lt"/>
              <a:ea typeface="+mn-ea"/>
            </a:endParaRPr>
          </a:p>
        </p:txBody>
      </p:sp>
      <p:pic>
        <p:nvPicPr>
          <p:cNvPr id="101379" name="圖片 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72816"/>
            <a:ext cx="2466975" cy="3695700"/>
          </a:xfrm>
          <a:prstGeom prst="rect">
            <a:avLst/>
          </a:prstGeom>
          <a:noFill/>
        </p:spPr>
      </p:pic>
      <p:pic>
        <p:nvPicPr>
          <p:cNvPr id="101377" name="圖片 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776000"/>
            <a:ext cx="2466975" cy="3695700"/>
          </a:xfrm>
          <a:prstGeom prst="rect">
            <a:avLst/>
          </a:prstGeom>
          <a:noFill/>
        </p:spPr>
      </p:pic>
      <p:sp>
        <p:nvSpPr>
          <p:cNvPr id="101378" name="Oval 2"/>
          <p:cNvSpPr>
            <a:spLocks noChangeArrowheads="1"/>
          </p:cNvSpPr>
          <p:nvPr/>
        </p:nvSpPr>
        <p:spPr bwMode="auto">
          <a:xfrm>
            <a:off x="4355976" y="1776000"/>
            <a:ext cx="792088" cy="576064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2" name="群組 19"/>
          <p:cNvGrpSpPr/>
          <p:nvPr/>
        </p:nvGrpSpPr>
        <p:grpSpPr>
          <a:xfrm>
            <a:off x="6084168" y="5520416"/>
            <a:ext cx="936104" cy="792088"/>
            <a:chOff x="-76200" y="5715000"/>
            <a:chExt cx="990600" cy="914400"/>
          </a:xfrm>
        </p:grpSpPr>
        <p:sp>
          <p:nvSpPr>
            <p:cNvPr id="26" name="橢圓 25"/>
            <p:cNvSpPr/>
            <p:nvPr/>
          </p:nvSpPr>
          <p:spPr>
            <a:xfrm>
              <a:off x="-76200" y="5715000"/>
              <a:ext cx="914400" cy="914400"/>
            </a:xfrm>
            <a:prstGeom prst="ellipse">
              <a:avLst/>
            </a:prstGeom>
            <a:solidFill>
              <a:srgbClr val="33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-76200" y="5798403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800" b="1" dirty="0" smtClean="0">
                  <a:solidFill>
                    <a:schemeClr val="bg1"/>
                  </a:solidFill>
                  <a:sym typeface="Wingdings"/>
                </a:rPr>
                <a:t></a:t>
              </a:r>
              <a:endParaRPr lang="zh-TW" alt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群組 14"/>
          <p:cNvGrpSpPr/>
          <p:nvPr/>
        </p:nvGrpSpPr>
        <p:grpSpPr>
          <a:xfrm>
            <a:off x="2771800" y="5448408"/>
            <a:ext cx="869240" cy="936102"/>
            <a:chOff x="228600" y="5717356"/>
            <a:chExt cx="931933" cy="1023270"/>
          </a:xfrm>
        </p:grpSpPr>
        <p:sp>
          <p:nvSpPr>
            <p:cNvPr id="29" name="橢圓 28"/>
            <p:cNvSpPr/>
            <p:nvPr/>
          </p:nvSpPr>
          <p:spPr>
            <a:xfrm>
              <a:off x="228600" y="5791200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228600" y="5717356"/>
              <a:ext cx="931933" cy="1023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6000" b="1" dirty="0" smtClean="0">
                  <a:solidFill>
                    <a:schemeClr val="bg1"/>
                  </a:solidFill>
                  <a:sym typeface="Wingdings"/>
                </a:rPr>
                <a:t></a:t>
              </a:r>
              <a:endParaRPr lang="zh-TW" altLang="en-US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7. Navigation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M07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5" cstate="print"/>
          <a:srcRect r="9045"/>
          <a:stretch>
            <a:fillRect/>
          </a:stretch>
        </p:blipFill>
        <p:spPr bwMode="auto">
          <a:xfrm>
            <a:off x="7200376" y="170031"/>
            <a:ext cx="792000" cy="924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接點 24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7. </a:t>
            </a:r>
            <a:r>
              <a:rPr kumimoji="0" lang="en-US" altLang="zh-TW" sz="2800" b="1" dirty="0" smtClean="0">
                <a:latin typeface="+mj-lt"/>
                <a:ea typeface="+mj-ea"/>
                <a:cs typeface="Times New Roman" pitchFamily="18" charset="0"/>
              </a:rPr>
              <a:t>Navigation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11560" y="112474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76325" lvl="0" indent="-1076325" algn="just" eaLnBrk="0" hangingPunct="0">
              <a:spcBef>
                <a:spcPct val="30000"/>
              </a:spcBef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Visual Review, Manual Test with Screen Reader</a:t>
            </a:r>
            <a:endParaRPr kumimoji="0" lang="en-US" sz="2400" dirty="0" smtClean="0">
              <a:latin typeface="+mn-lt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圖片 7" descr="IMG_41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5488" y="1700312"/>
            <a:ext cx="2688299" cy="40324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1115616" y="1700312"/>
            <a:ext cx="504059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736526" y="1796703"/>
            <a:ext cx="792088" cy="57606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556296"/>
            <a:ext cx="230425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橢圓 12"/>
          <p:cNvSpPr/>
          <p:nvPr/>
        </p:nvSpPr>
        <p:spPr>
          <a:xfrm>
            <a:off x="5320655" y="4978772"/>
            <a:ext cx="576064" cy="360040"/>
          </a:xfrm>
          <a:prstGeom prst="ellipse">
            <a:avLst/>
          </a:prstGeom>
          <a:noFill/>
          <a:ln w="254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/>
          <p:cNvCxnSpPr/>
          <p:nvPr/>
        </p:nvCxnSpPr>
        <p:spPr>
          <a:xfrm flipH="1">
            <a:off x="5940152" y="4868664"/>
            <a:ext cx="720080" cy="278740"/>
          </a:xfrm>
          <a:prstGeom prst="straightConnector1">
            <a:avLst/>
          </a:prstGeom>
          <a:ln w="25400" cmpd="sng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6660232" y="4436616"/>
            <a:ext cx="2160240" cy="738664"/>
          </a:xfrm>
          <a:prstGeom prst="rect">
            <a:avLst/>
          </a:prstGeom>
          <a:noFill/>
          <a:ln w="2540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latin typeface="+mj-lt"/>
              </a:rPr>
              <a:t>Some Android devices have hardware key with backward button  </a:t>
            </a:r>
            <a:endParaRPr lang="zh-TW" altLang="en-US" sz="1400" dirty="0">
              <a:latin typeface="+mj-lt"/>
            </a:endParaRPr>
          </a:p>
        </p:txBody>
      </p:sp>
      <p:pic>
        <p:nvPicPr>
          <p:cNvPr id="22" name="圖片 21" descr="IMG_41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276376"/>
            <a:ext cx="1800200" cy="26642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4656708" y="2295426"/>
            <a:ext cx="504059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文字方塊 19"/>
          <p:cNvSpPr txBox="1"/>
          <p:nvPr/>
        </p:nvSpPr>
        <p:spPr>
          <a:xfrm>
            <a:off x="851334" y="5804768"/>
            <a:ext cx="59766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Source : </a:t>
            </a:r>
            <a:r>
              <a:rPr lang="en-GB" altLang="zh-TW" sz="1500" dirty="0" smtClean="0">
                <a:hlinkClick r:id="rId6"/>
              </a:rPr>
              <a:t>http://www.gov.hk/en/about/govdirectory/mobilesites.htm</a:t>
            </a:r>
            <a:endParaRPr lang="en-GB" sz="1500" dirty="0"/>
          </a:p>
        </p:txBody>
      </p:sp>
      <p:sp>
        <p:nvSpPr>
          <p:cNvPr id="21" name="矩形 20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M07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7" cstate="print"/>
          <a:srcRect r="9045"/>
          <a:stretch>
            <a:fillRect/>
          </a:stretch>
        </p:blipFill>
        <p:spPr bwMode="auto">
          <a:xfrm>
            <a:off x="7200376" y="170031"/>
            <a:ext cx="792000" cy="924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直線接點 31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17332" y="980728"/>
            <a:ext cx="8388424" cy="73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indent="-361950" algn="just" eaLnBrk="0" hangingPunct="0">
              <a:spcBef>
                <a:spcPct val="30000"/>
              </a:spcBef>
              <a:buFont typeface="Arial" charset="0"/>
              <a:buChar char="•"/>
              <a:defRPr/>
            </a:pPr>
            <a:r>
              <a:rPr lang="en-US" altLang="zh-TW" sz="2400" dirty="0" smtClean="0">
                <a:latin typeface="+mn-lt"/>
                <a:ea typeface="+mn-ea"/>
              </a:rPr>
              <a:t>Provide clear and informative links</a:t>
            </a:r>
            <a:endParaRPr lang="en-AU" altLang="zh-TW" sz="2400" dirty="0">
              <a:latin typeface="+mn-lt"/>
              <a:ea typeface="+mn-ea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/>
        </p:nvGraphicFramePr>
        <p:xfrm>
          <a:off x="1259632" y="1709752"/>
          <a:ext cx="2476500" cy="3771900"/>
        </p:xfrm>
        <a:graphic>
          <a:graphicData uri="http://schemas.openxmlformats.org/presentationml/2006/ole">
            <p:oleObj spid="_x0000_s2050" name="點陣圖影像" r:id="rId4" imgW="3095238" imgH="4704762" progId="PBrush">
              <p:embed/>
            </p:oleObj>
          </a:graphicData>
        </a:graphic>
      </p:graphicFrame>
      <p:graphicFrame>
        <p:nvGraphicFramePr>
          <p:cNvPr id="99329" name="Object 1"/>
          <p:cNvGraphicFramePr>
            <a:graphicFrameLocks noChangeAspect="1"/>
          </p:cNvGraphicFramePr>
          <p:nvPr/>
        </p:nvGraphicFramePr>
        <p:xfrm>
          <a:off x="4572000" y="1700808"/>
          <a:ext cx="2495550" cy="3771900"/>
        </p:xfrm>
        <a:graphic>
          <a:graphicData uri="http://schemas.openxmlformats.org/presentationml/2006/ole">
            <p:oleObj spid="_x0000_s2051" name="點陣圖影像" r:id="rId5" imgW="3134162" imgH="4704762" progId="PBrush">
              <p:embed/>
            </p:oleObj>
          </a:graphicData>
        </a:graphic>
      </p:graphicFrame>
      <p:grpSp>
        <p:nvGrpSpPr>
          <p:cNvPr id="2" name="群組 19"/>
          <p:cNvGrpSpPr/>
          <p:nvPr/>
        </p:nvGrpSpPr>
        <p:grpSpPr>
          <a:xfrm>
            <a:off x="6156176" y="5499526"/>
            <a:ext cx="936104" cy="792088"/>
            <a:chOff x="-76200" y="5715000"/>
            <a:chExt cx="990600" cy="914400"/>
          </a:xfrm>
        </p:grpSpPr>
        <p:sp>
          <p:nvSpPr>
            <p:cNvPr id="21" name="橢圓 20"/>
            <p:cNvSpPr/>
            <p:nvPr/>
          </p:nvSpPr>
          <p:spPr>
            <a:xfrm>
              <a:off x="-76200" y="5715000"/>
              <a:ext cx="914400" cy="914400"/>
            </a:xfrm>
            <a:prstGeom prst="ellipse">
              <a:avLst/>
            </a:prstGeom>
            <a:solidFill>
              <a:srgbClr val="33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-76200" y="5798403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800" b="1" dirty="0" smtClean="0">
                  <a:solidFill>
                    <a:schemeClr val="bg1"/>
                  </a:solidFill>
                  <a:sym typeface="Wingdings"/>
                </a:rPr>
                <a:t></a:t>
              </a:r>
              <a:endParaRPr lang="zh-TW" alt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群組 14"/>
          <p:cNvGrpSpPr/>
          <p:nvPr/>
        </p:nvGrpSpPr>
        <p:grpSpPr>
          <a:xfrm>
            <a:off x="2843808" y="5382160"/>
            <a:ext cx="869240" cy="936102"/>
            <a:chOff x="228600" y="5717356"/>
            <a:chExt cx="931933" cy="1023270"/>
          </a:xfrm>
        </p:grpSpPr>
        <p:sp>
          <p:nvSpPr>
            <p:cNvPr id="24" name="橢圓 23"/>
            <p:cNvSpPr/>
            <p:nvPr/>
          </p:nvSpPr>
          <p:spPr>
            <a:xfrm>
              <a:off x="228600" y="5791200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228600" y="5717356"/>
              <a:ext cx="931933" cy="1023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6000" b="1" dirty="0" smtClean="0">
                  <a:solidFill>
                    <a:schemeClr val="bg1"/>
                  </a:solidFill>
                  <a:sym typeface="Wingdings"/>
                </a:rPr>
                <a:t></a:t>
              </a:r>
              <a:endParaRPr lang="zh-TW" altLang="en-US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Oval 2"/>
          <p:cNvSpPr>
            <a:spLocks noChangeArrowheads="1"/>
          </p:cNvSpPr>
          <p:nvPr/>
        </p:nvSpPr>
        <p:spPr bwMode="auto">
          <a:xfrm>
            <a:off x="4499992" y="2141800"/>
            <a:ext cx="1800200" cy="432048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7" name="Oval 2"/>
          <p:cNvSpPr>
            <a:spLocks noChangeArrowheads="1"/>
          </p:cNvSpPr>
          <p:nvPr/>
        </p:nvSpPr>
        <p:spPr bwMode="auto">
          <a:xfrm>
            <a:off x="4499992" y="3221920"/>
            <a:ext cx="2088232" cy="576064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1043608" y="2965420"/>
            <a:ext cx="792088" cy="28803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9" name="Oval 2"/>
          <p:cNvSpPr>
            <a:spLocks noChangeArrowheads="1"/>
          </p:cNvSpPr>
          <p:nvPr/>
        </p:nvSpPr>
        <p:spPr bwMode="auto">
          <a:xfrm>
            <a:off x="1115616" y="4518064"/>
            <a:ext cx="792088" cy="28803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8. Links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M08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6" cstate="print"/>
          <a:srcRect r="9045"/>
          <a:stretch>
            <a:fillRect/>
          </a:stretch>
        </p:blipFill>
        <p:spPr bwMode="auto">
          <a:xfrm>
            <a:off x="7200376" y="170031"/>
            <a:ext cx="792000" cy="924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線接點 17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01566" y="1124744"/>
            <a:ext cx="8046898" cy="73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indent="-361950" algn="just" eaLnBrk="0" hangingPunct="0">
              <a:spcBef>
                <a:spcPct val="30000"/>
              </a:spcBef>
              <a:buFont typeface="Arial" charset="0"/>
              <a:buChar char="•"/>
              <a:defRPr/>
            </a:pPr>
            <a:r>
              <a:rPr lang="en-US" altLang="zh-TW" sz="2400" dirty="0" smtClean="0">
                <a:latin typeface="+mn-lt"/>
                <a:ea typeface="+mn-ea"/>
              </a:rPr>
              <a:t>Text resize function or text can be zoomed without loss of content</a:t>
            </a:r>
            <a:endParaRPr lang="en-AU" altLang="zh-TW" sz="2400" dirty="0">
              <a:latin typeface="+mn-lt"/>
              <a:ea typeface="+mn-ea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97283" name="圖片 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916834"/>
            <a:ext cx="2476500" cy="3695700"/>
          </a:xfrm>
          <a:prstGeom prst="rect">
            <a:avLst/>
          </a:prstGeom>
          <a:noFill/>
        </p:spPr>
      </p:pic>
      <p:graphicFrame>
        <p:nvGraphicFramePr>
          <p:cNvPr id="97281" name="Object 1"/>
          <p:cNvGraphicFramePr>
            <a:graphicFrameLocks noChangeAspect="1"/>
          </p:cNvGraphicFramePr>
          <p:nvPr/>
        </p:nvGraphicFramePr>
        <p:xfrm>
          <a:off x="4572000" y="1916834"/>
          <a:ext cx="2505075" cy="3686175"/>
        </p:xfrm>
        <a:graphic>
          <a:graphicData uri="http://schemas.openxmlformats.org/presentationml/2006/ole">
            <p:oleObj spid="_x0000_s3074" name="點陣圖影像" r:id="rId5" imgW="3104762" imgH="4619048" progId="PBrush">
              <p:embed/>
            </p:oleObj>
          </a:graphicData>
        </a:graphic>
      </p:graphicFrame>
      <p:sp>
        <p:nvSpPr>
          <p:cNvPr id="97282" name="Oval 2"/>
          <p:cNvSpPr>
            <a:spLocks noChangeArrowheads="1"/>
          </p:cNvSpPr>
          <p:nvPr/>
        </p:nvSpPr>
        <p:spPr bwMode="auto">
          <a:xfrm>
            <a:off x="4572000" y="4869162"/>
            <a:ext cx="914400" cy="3429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2" name="群組 19"/>
          <p:cNvGrpSpPr/>
          <p:nvPr/>
        </p:nvGrpSpPr>
        <p:grpSpPr>
          <a:xfrm>
            <a:off x="6156176" y="5634600"/>
            <a:ext cx="936104" cy="792088"/>
            <a:chOff x="-76200" y="5715000"/>
            <a:chExt cx="990600" cy="914400"/>
          </a:xfrm>
        </p:grpSpPr>
        <p:sp>
          <p:nvSpPr>
            <p:cNvPr id="27" name="橢圓 26"/>
            <p:cNvSpPr/>
            <p:nvPr/>
          </p:nvSpPr>
          <p:spPr>
            <a:xfrm>
              <a:off x="-76200" y="5715000"/>
              <a:ext cx="914400" cy="914400"/>
            </a:xfrm>
            <a:prstGeom prst="ellipse">
              <a:avLst/>
            </a:prstGeom>
            <a:solidFill>
              <a:srgbClr val="33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-76200" y="5798403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800" b="1" dirty="0" smtClean="0">
                  <a:solidFill>
                    <a:schemeClr val="bg1"/>
                  </a:solidFill>
                  <a:sym typeface="Wingdings"/>
                </a:rPr>
                <a:t></a:t>
              </a:r>
              <a:endParaRPr lang="zh-TW" alt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群組 14"/>
          <p:cNvGrpSpPr/>
          <p:nvPr/>
        </p:nvGrpSpPr>
        <p:grpSpPr>
          <a:xfrm>
            <a:off x="2843808" y="5517234"/>
            <a:ext cx="869240" cy="936102"/>
            <a:chOff x="228600" y="5717356"/>
            <a:chExt cx="931934" cy="1023270"/>
          </a:xfrm>
        </p:grpSpPr>
        <p:sp>
          <p:nvSpPr>
            <p:cNvPr id="30" name="橢圓 29"/>
            <p:cNvSpPr/>
            <p:nvPr/>
          </p:nvSpPr>
          <p:spPr>
            <a:xfrm>
              <a:off x="240617" y="5791200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228600" y="5717356"/>
              <a:ext cx="931934" cy="1023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6000" b="1" dirty="0" smtClean="0">
                  <a:solidFill>
                    <a:schemeClr val="bg1"/>
                  </a:solidFill>
                  <a:sym typeface="Wingdings"/>
                </a:rPr>
                <a:t></a:t>
              </a:r>
              <a:endParaRPr lang="zh-TW" altLang="en-US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9. Text Resize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M09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6" cstate="print"/>
          <a:srcRect r="9045"/>
          <a:stretch>
            <a:fillRect/>
          </a:stretch>
        </p:blipFill>
        <p:spPr bwMode="auto">
          <a:xfrm>
            <a:off x="7200376" y="170031"/>
            <a:ext cx="792000" cy="924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線接點 21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3" name="矩形圖說文字 12"/>
          <p:cNvSpPr/>
          <p:nvPr/>
        </p:nvSpPr>
        <p:spPr>
          <a:xfrm>
            <a:off x="7524328" y="1916336"/>
            <a:ext cx="1296144" cy="1400944"/>
          </a:xfrm>
          <a:prstGeom prst="wedgeRectCallout">
            <a:avLst>
              <a:gd name="adj1" fmla="val -58176"/>
              <a:gd name="adj2" fmla="val 72952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rgbClr val="0000FF"/>
                </a:solidFill>
              </a:rPr>
              <a:t>Text resize without loss of content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9. Text Resize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611560" y="1196752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76325" lvl="0" indent="-1076325" algn="just" eaLnBrk="0" hangingPunct="0">
              <a:spcBef>
                <a:spcPct val="30000"/>
              </a:spcBef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Visual Review and Human Testing</a:t>
            </a:r>
            <a:endParaRPr kumimoji="0" lang="en-US" sz="2400" dirty="0" smtClean="0">
              <a:latin typeface="+mn-lt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向右箭號 15"/>
          <p:cNvSpPr/>
          <p:nvPr/>
        </p:nvSpPr>
        <p:spPr>
          <a:xfrm>
            <a:off x="3928120" y="3309888"/>
            <a:ext cx="670618" cy="315177"/>
          </a:xfrm>
          <a:prstGeom prst="right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1403648" y="587677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 : </a:t>
            </a:r>
            <a:r>
              <a:rPr lang="en-GB" altLang="zh-TW" dirty="0" smtClean="0">
                <a:hlinkClick r:id="rId3"/>
              </a:rPr>
              <a:t>http://www.gov.hk/en/about/govdirectory/mobilesites.htm</a:t>
            </a:r>
            <a:endParaRPr lang="en-GB" dirty="0"/>
          </a:p>
        </p:txBody>
      </p:sp>
      <p:grpSp>
        <p:nvGrpSpPr>
          <p:cNvPr id="26" name="群組 25"/>
          <p:cNvGrpSpPr/>
          <p:nvPr/>
        </p:nvGrpSpPr>
        <p:grpSpPr>
          <a:xfrm>
            <a:off x="4639816" y="1844327"/>
            <a:ext cx="2544283" cy="3816425"/>
            <a:chOff x="4639816" y="1988839"/>
            <a:chExt cx="2544283" cy="3816425"/>
          </a:xfrm>
        </p:grpSpPr>
        <p:pic>
          <p:nvPicPr>
            <p:cNvPr id="10" name="圖片 9" descr="IMG_411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39816" y="1988840"/>
              <a:ext cx="2544283" cy="38164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4788024" y="1988839"/>
              <a:ext cx="504056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群組 24"/>
          <p:cNvGrpSpPr/>
          <p:nvPr/>
        </p:nvGrpSpPr>
        <p:grpSpPr>
          <a:xfrm>
            <a:off x="1695872" y="1869728"/>
            <a:ext cx="2496277" cy="3744416"/>
            <a:chOff x="1695872" y="2014240"/>
            <a:chExt cx="2496277" cy="3744416"/>
          </a:xfrm>
        </p:grpSpPr>
        <p:pic>
          <p:nvPicPr>
            <p:cNvPr id="9" name="圖片 8" descr="IMG_4109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95872" y="2014240"/>
              <a:ext cx="2496277" cy="37444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1835696" y="2060848"/>
              <a:ext cx="504056" cy="72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Oval 2"/>
          <p:cNvSpPr>
            <a:spLocks noChangeArrowheads="1"/>
          </p:cNvSpPr>
          <p:nvPr/>
        </p:nvSpPr>
        <p:spPr bwMode="auto">
          <a:xfrm>
            <a:off x="1589956" y="4847456"/>
            <a:ext cx="108012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5" name="Oval 2"/>
          <p:cNvSpPr>
            <a:spLocks noChangeArrowheads="1"/>
          </p:cNvSpPr>
          <p:nvPr/>
        </p:nvSpPr>
        <p:spPr bwMode="auto">
          <a:xfrm>
            <a:off x="4644008" y="2229768"/>
            <a:ext cx="2592288" cy="2362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M09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7" cstate="print"/>
          <a:srcRect r="9045"/>
          <a:stretch>
            <a:fillRect/>
          </a:stretch>
        </p:blipFill>
        <p:spPr bwMode="auto">
          <a:xfrm>
            <a:off x="7200376" y="170031"/>
            <a:ext cx="792000" cy="924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接點 11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dirty="0" smtClean="0">
                <a:latin typeface="+mj-lt"/>
                <a:ea typeface="+mj-ea"/>
                <a:cs typeface="Times New Roman" pitchFamily="18" charset="0"/>
              </a:rPr>
              <a:t>9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Text Resize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132856"/>
            <a:ext cx="2429132" cy="37444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1146" y="2132856"/>
            <a:ext cx="239920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文字方塊 21"/>
          <p:cNvSpPr txBox="1"/>
          <p:nvPr/>
        </p:nvSpPr>
        <p:spPr>
          <a:xfrm>
            <a:off x="1187624" y="170080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+mj-lt"/>
              </a:rPr>
              <a:t>In App’s Setting</a:t>
            </a:r>
            <a:endParaRPr lang="zh-TW" altLang="en-US" dirty="0">
              <a:latin typeface="+mj-lt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337306" y="171268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+mj-lt"/>
              </a:rPr>
              <a:t>In System Setting</a:t>
            </a:r>
            <a:endParaRPr lang="zh-TW" altLang="en-US" dirty="0"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M09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 cstate="print"/>
          <a:srcRect r="9045"/>
          <a:stretch>
            <a:fillRect/>
          </a:stretch>
        </p:blipFill>
        <p:spPr bwMode="auto">
          <a:xfrm>
            <a:off x="7200376" y="170031"/>
            <a:ext cx="792000" cy="924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接點 9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1192942"/>
            <a:ext cx="8388424" cy="73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indent="-361950" algn="just" eaLnBrk="0" hangingPunct="0">
              <a:spcBef>
                <a:spcPct val="30000"/>
              </a:spcBef>
              <a:defRPr/>
            </a:pPr>
            <a:endParaRPr lang="en-AU" altLang="zh-TW" sz="2400" dirty="0">
              <a:latin typeface="+mn-lt"/>
              <a:ea typeface="+mn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898776" y="5723384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 smtClean="0">
                <a:solidFill>
                  <a:schemeClr val="bg1"/>
                </a:solidFill>
              </a:rPr>
              <a:t>H2</a:t>
            </a:r>
            <a:endParaRPr lang="zh-TW" altLang="en-US" sz="1400" b="1" dirty="0">
              <a:solidFill>
                <a:schemeClr val="bg1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kumimoji="0" lang="en-AU" altLang="zh-TW" sz="2800" b="1" dirty="0" smtClean="0">
                <a:solidFill>
                  <a:prstClr val="black"/>
                </a:solidFill>
                <a:latin typeface="Calibri"/>
              </a:rPr>
              <a:t>10. Not Compatible with Screen Reader</a:t>
            </a:r>
            <a:endParaRPr kumimoji="0" lang="en-US" altLang="zh-TW" sz="2800" b="1" dirty="0" smtClean="0">
              <a:solidFill>
                <a:prstClr val="black"/>
              </a:solidFill>
              <a:latin typeface="Calibri"/>
              <a:ea typeface="新細明體"/>
              <a:cs typeface="Times New Roman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827584" y="1556792"/>
            <a:ext cx="741682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ü"/>
              <a:tabLst>
                <a:tab pos="630555" algn="l"/>
              </a:tabLst>
            </a:pPr>
            <a:r>
              <a:rPr lang="en-US" altLang="zh-TW" sz="2400" kern="100" dirty="0" smtClean="0">
                <a:latin typeface="+mj-lt"/>
                <a:ea typeface="新細明體"/>
                <a:cs typeface="Times New Roman"/>
              </a:rPr>
              <a:t>All contents, function, gesture should be in order when using with screen reader</a:t>
            </a:r>
            <a:endParaRPr lang="zh-TW" altLang="zh-TW" sz="2400" kern="100" dirty="0" smtClean="0">
              <a:latin typeface="+mj-lt"/>
              <a:ea typeface="新細明體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ü"/>
              <a:tabLst>
                <a:tab pos="630555" algn="l"/>
              </a:tabLst>
            </a:pPr>
            <a:endParaRPr lang="en-US" altLang="zh-TW" sz="2400" kern="100" dirty="0" smtClean="0">
              <a:latin typeface="+mj-lt"/>
              <a:ea typeface="新細明體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ü"/>
              <a:tabLst>
                <a:tab pos="630555" algn="l"/>
              </a:tabLst>
            </a:pPr>
            <a:r>
              <a:rPr lang="en-US" altLang="zh-TW" sz="2400" kern="100" dirty="0" smtClean="0">
                <a:latin typeface="+mj-lt"/>
                <a:ea typeface="新細明體"/>
                <a:cs typeface="Times New Roman"/>
              </a:rPr>
              <a:t>App should not crash when using with screen reader</a:t>
            </a:r>
            <a:endParaRPr lang="zh-TW" altLang="zh-TW" sz="2400" kern="100" dirty="0" smtClean="0">
              <a:latin typeface="+mj-lt"/>
              <a:ea typeface="新細明體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ü"/>
              <a:tabLst>
                <a:tab pos="630555" algn="l"/>
              </a:tabLst>
            </a:pPr>
            <a:endParaRPr lang="en-US" altLang="zh-TW" sz="2400" kern="100" dirty="0" smtClean="0">
              <a:latin typeface="+mj-lt"/>
              <a:ea typeface="新細明體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ü"/>
              <a:tabLst>
                <a:tab pos="630555" algn="l"/>
              </a:tabLst>
            </a:pPr>
            <a:r>
              <a:rPr lang="en-US" altLang="zh-TW" sz="2400" kern="100" dirty="0" smtClean="0">
                <a:latin typeface="+mj-lt"/>
                <a:ea typeface="新細明體"/>
                <a:cs typeface="Times New Roman"/>
              </a:rPr>
              <a:t>Maps engine ( such as Google Map or Apple Map) may not be easy to use with screen reader, other </a:t>
            </a:r>
            <a:r>
              <a:rPr lang="en-US" altLang="zh-TW" sz="2400" u="sng" kern="100" dirty="0" smtClean="0">
                <a:latin typeface="+mj-lt"/>
                <a:ea typeface="新細明體"/>
                <a:cs typeface="Times New Roman"/>
              </a:rPr>
              <a:t>alternative  means should be provided </a:t>
            </a:r>
            <a:r>
              <a:rPr lang="en-US" altLang="zh-TW" sz="2400" kern="100" dirty="0" smtClean="0">
                <a:latin typeface="+mj-lt"/>
                <a:ea typeface="新細明體"/>
                <a:cs typeface="Times New Roman"/>
              </a:rPr>
              <a:t>(e.g. a list of nearby  car parks)</a:t>
            </a: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ü"/>
              <a:tabLst>
                <a:tab pos="630555" algn="l"/>
              </a:tabLst>
            </a:pPr>
            <a:endParaRPr lang="en-US" altLang="zh-TW" sz="2400" dirty="0" smtClean="0">
              <a:latin typeface="+mn-lt"/>
              <a:ea typeface="+mn-ea"/>
            </a:endParaRPr>
          </a:p>
          <a:p>
            <a:pPr marL="361950" indent="-361950" algn="just" eaLnBrk="0" hangingPunct="0">
              <a:spcBef>
                <a:spcPct val="30000"/>
              </a:spcBef>
              <a:buFont typeface="Wingdings" pitchFamily="2" charset="2"/>
              <a:buChar char="ü"/>
              <a:defRPr/>
            </a:pPr>
            <a:r>
              <a:rPr lang="en-US" altLang="zh-TW" sz="2400" dirty="0" smtClean="0">
                <a:latin typeface="+mn-lt"/>
                <a:ea typeface="+mn-ea"/>
              </a:rPr>
              <a:t>Alert message/declaration should be provided prior inaccessible items (e.g. Games )</a:t>
            </a:r>
          </a:p>
        </p:txBody>
      </p:sp>
      <p:sp>
        <p:nvSpPr>
          <p:cNvPr id="14" name="矩形 13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M10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 r="9045"/>
          <a:stretch>
            <a:fillRect/>
          </a:stretch>
        </p:blipFill>
        <p:spPr bwMode="auto">
          <a:xfrm>
            <a:off x="7200376" y="170031"/>
            <a:ext cx="792000" cy="924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線接點 2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3898776" y="5723384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 smtClean="0">
                <a:solidFill>
                  <a:schemeClr val="bg1"/>
                </a:solidFill>
              </a:rPr>
              <a:t>H2</a:t>
            </a:r>
            <a:endParaRPr lang="zh-TW" altLang="en-US" sz="1400" b="1" dirty="0">
              <a:solidFill>
                <a:schemeClr val="bg1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kumimoji="0" lang="en-AU" altLang="zh-TW" sz="2800" b="1" dirty="0" smtClean="0">
                <a:latin typeface="+mj-lt"/>
              </a:rPr>
              <a:t>10. Not Compatible with Screen Reader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062364"/>
            <a:ext cx="2592912" cy="38726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7" name="橢圓 16"/>
          <p:cNvSpPr/>
          <p:nvPr/>
        </p:nvSpPr>
        <p:spPr>
          <a:xfrm>
            <a:off x="7452320" y="5517232"/>
            <a:ext cx="648072" cy="576064"/>
          </a:xfrm>
          <a:prstGeom prst="ellipse">
            <a:avLst/>
          </a:prstGeom>
          <a:noFill/>
          <a:ln w="635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126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048215"/>
            <a:ext cx="2453365" cy="38149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8" name="橢圓 17"/>
          <p:cNvSpPr/>
          <p:nvPr/>
        </p:nvSpPr>
        <p:spPr>
          <a:xfrm>
            <a:off x="1115616" y="4293096"/>
            <a:ext cx="3168352" cy="792088"/>
          </a:xfrm>
          <a:prstGeom prst="ellipse">
            <a:avLst/>
          </a:prstGeom>
          <a:noFill/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1259632" y="134076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Selection menu provided to access location information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220072" y="134076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Alert box was pop up prior to access Mini Game 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403648" y="5949280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j-lt"/>
              </a:rPr>
              <a:t>Source : First Ferry Mobile App</a:t>
            </a:r>
            <a:endParaRPr lang="en-GB" sz="1400" dirty="0">
              <a:latin typeface="+mj-lt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292080" y="5985663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j-lt"/>
              </a:rPr>
              <a:t>Source : Equal Opportunities Commission Mobile App</a:t>
            </a:r>
          </a:p>
        </p:txBody>
      </p:sp>
      <p:sp>
        <p:nvSpPr>
          <p:cNvPr id="25" name="圓角矩形 24"/>
          <p:cNvSpPr/>
          <p:nvPr/>
        </p:nvSpPr>
        <p:spPr>
          <a:xfrm>
            <a:off x="5364088" y="3068960"/>
            <a:ext cx="2520280" cy="172819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M10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5" cstate="print"/>
          <a:srcRect r="9045"/>
          <a:stretch>
            <a:fillRect/>
          </a:stretch>
        </p:blipFill>
        <p:spPr bwMode="auto">
          <a:xfrm>
            <a:off x="7200376" y="170031"/>
            <a:ext cx="792000" cy="924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3528" y="476672"/>
            <a:ext cx="5846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altLang="zh-TW" sz="2800" b="1" dirty="0" smtClean="0">
                <a:latin typeface="Calibri" pitchFamily="34" charset="0"/>
              </a:rPr>
              <a:t>Scope of Assessment – Mobile Stream</a:t>
            </a:r>
          </a:p>
        </p:txBody>
      </p:sp>
      <p:pic>
        <p:nvPicPr>
          <p:cNvPr id="6" name="圖片 5" descr="Screenshot"/>
          <p:cNvPicPr>
            <a:picLocks noChangeAspect="1"/>
          </p:cNvPicPr>
          <p:nvPr/>
        </p:nvPicPr>
        <p:blipFill>
          <a:blip r:embed="rId2" cstate="print"/>
          <a:srcRect b="4578"/>
          <a:stretch>
            <a:fillRect/>
          </a:stretch>
        </p:blipFill>
        <p:spPr>
          <a:xfrm>
            <a:off x="611560" y="1916832"/>
            <a:ext cx="2212344" cy="3753013"/>
          </a:xfrm>
          <a:prstGeom prst="rect">
            <a:avLst/>
          </a:prstGeom>
        </p:spPr>
      </p:pic>
      <p:pic>
        <p:nvPicPr>
          <p:cNvPr id="7" name="圖片 6" descr="Screenshot"/>
          <p:cNvPicPr>
            <a:picLocks noChangeAspect="1"/>
          </p:cNvPicPr>
          <p:nvPr/>
        </p:nvPicPr>
        <p:blipFill>
          <a:blip r:embed="rId3" cstate="print"/>
          <a:srcRect b="4578"/>
          <a:stretch>
            <a:fillRect/>
          </a:stretch>
        </p:blipFill>
        <p:spPr>
          <a:xfrm>
            <a:off x="3419872" y="1980243"/>
            <a:ext cx="2212344" cy="3753013"/>
          </a:xfrm>
          <a:prstGeom prst="rect">
            <a:avLst/>
          </a:prstGeom>
        </p:spPr>
      </p:pic>
      <p:sp>
        <p:nvSpPr>
          <p:cNvPr id="9" name="直線圖說文字 1 8"/>
          <p:cNvSpPr/>
          <p:nvPr/>
        </p:nvSpPr>
        <p:spPr>
          <a:xfrm>
            <a:off x="971600" y="1196752"/>
            <a:ext cx="7056784" cy="432048"/>
          </a:xfrm>
          <a:prstGeom prst="borderCallout1">
            <a:avLst>
              <a:gd name="adj1" fmla="val 102097"/>
              <a:gd name="adj2" fmla="val 49974"/>
              <a:gd name="adj3" fmla="val 172082"/>
              <a:gd name="adj4" fmla="val 50057"/>
            </a:avLst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altLang="zh-TW" dirty="0" smtClean="0">
                <a:solidFill>
                  <a:schemeClr val="tx1"/>
                </a:solidFill>
              </a:rPr>
              <a:t>Main screen – My Observatory</a:t>
            </a:r>
          </a:p>
        </p:txBody>
      </p:sp>
      <p:sp>
        <p:nvSpPr>
          <p:cNvPr id="12" name="矩形 11"/>
          <p:cNvSpPr/>
          <p:nvPr/>
        </p:nvSpPr>
        <p:spPr>
          <a:xfrm>
            <a:off x="539552" y="4005064"/>
            <a:ext cx="2304256" cy="2880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" name="圖片 20" descr="Screenshot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988840"/>
            <a:ext cx="2320033" cy="3744416"/>
          </a:xfrm>
          <a:prstGeom prst="rect">
            <a:avLst/>
          </a:prstGeom>
        </p:spPr>
      </p:pic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988840"/>
            <a:ext cx="2304256" cy="16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直線接點 37"/>
          <p:cNvCxnSpPr/>
          <p:nvPr/>
        </p:nvCxnSpPr>
        <p:spPr>
          <a:xfrm>
            <a:off x="6948264" y="1628800"/>
            <a:ext cx="0" cy="36004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>
            <a:off x="1691680" y="1628800"/>
            <a:ext cx="0" cy="28803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圖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81209"/>
            <a:ext cx="1636307" cy="9846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線接點 23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24044" y="1052736"/>
            <a:ext cx="7952412" cy="73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indent="-361950" eaLnBrk="0" hangingPunct="0">
              <a:spcBef>
                <a:spcPct val="30000"/>
              </a:spcBef>
              <a:buFont typeface="Arial" charset="0"/>
              <a:buChar char="•"/>
              <a:defRPr/>
            </a:pPr>
            <a:r>
              <a:rPr lang="en-US" altLang="zh-TW" sz="2400" dirty="0" smtClean="0">
                <a:latin typeface="+mn-lt"/>
                <a:ea typeface="+mn-ea"/>
              </a:rPr>
              <a:t>Provide contact points or email feedback as well as an accessibility statement</a:t>
            </a:r>
            <a:endParaRPr lang="zh-TW" altLang="en-US" sz="2400" dirty="0">
              <a:latin typeface="+mn-lt"/>
              <a:ea typeface="+mn-ea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78849" name="Object 1"/>
          <p:cNvGraphicFramePr>
            <a:graphicFrameLocks noChangeAspect="1"/>
          </p:cNvGraphicFramePr>
          <p:nvPr/>
        </p:nvGraphicFramePr>
        <p:xfrm>
          <a:off x="1259632" y="1901066"/>
          <a:ext cx="2476500" cy="3686175"/>
        </p:xfrm>
        <a:graphic>
          <a:graphicData uri="http://schemas.openxmlformats.org/presentationml/2006/ole">
            <p:oleObj spid="_x0000_s120834" name="點陣圖影像" r:id="rId4" imgW="3086531" imgH="4619048" progId="PBrush">
              <p:embed/>
            </p:oleObj>
          </a:graphicData>
        </a:graphic>
      </p:graphicFrame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4855788" y="1844824"/>
          <a:ext cx="2476500" cy="3686175"/>
        </p:xfrm>
        <a:graphic>
          <a:graphicData uri="http://schemas.openxmlformats.org/presentationml/2006/ole">
            <p:oleObj spid="_x0000_s120835" name="點陣圖影像" r:id="rId5" imgW="3086531" imgH="4619048" progId="PBrush">
              <p:embed/>
            </p:oleObj>
          </a:graphicData>
        </a:graphic>
      </p:graphicFrame>
      <p:grpSp>
        <p:nvGrpSpPr>
          <p:cNvPr id="2" name="群組 19"/>
          <p:cNvGrpSpPr/>
          <p:nvPr/>
        </p:nvGrpSpPr>
        <p:grpSpPr>
          <a:xfrm>
            <a:off x="6444208" y="5546824"/>
            <a:ext cx="936104" cy="792088"/>
            <a:chOff x="-76200" y="5715000"/>
            <a:chExt cx="990600" cy="914400"/>
          </a:xfrm>
        </p:grpSpPr>
        <p:sp>
          <p:nvSpPr>
            <p:cNvPr id="29" name="橢圓 28"/>
            <p:cNvSpPr/>
            <p:nvPr/>
          </p:nvSpPr>
          <p:spPr>
            <a:xfrm>
              <a:off x="-76200" y="5715000"/>
              <a:ext cx="914400" cy="914400"/>
            </a:xfrm>
            <a:prstGeom prst="ellipse">
              <a:avLst/>
            </a:prstGeom>
            <a:solidFill>
              <a:srgbClr val="33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-76200" y="5798403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800" b="1" dirty="0" smtClean="0">
                  <a:solidFill>
                    <a:schemeClr val="bg1"/>
                  </a:solidFill>
                  <a:sym typeface="Wingdings"/>
                </a:rPr>
                <a:t></a:t>
              </a:r>
              <a:endParaRPr lang="zh-TW" alt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群組 14"/>
          <p:cNvGrpSpPr/>
          <p:nvPr/>
        </p:nvGrpSpPr>
        <p:grpSpPr>
          <a:xfrm>
            <a:off x="2771800" y="5429458"/>
            <a:ext cx="869240" cy="936102"/>
            <a:chOff x="228600" y="5717356"/>
            <a:chExt cx="931933" cy="1023270"/>
          </a:xfrm>
        </p:grpSpPr>
        <p:sp>
          <p:nvSpPr>
            <p:cNvPr id="32" name="橢圓 31"/>
            <p:cNvSpPr/>
            <p:nvPr/>
          </p:nvSpPr>
          <p:spPr>
            <a:xfrm>
              <a:off x="228600" y="5791200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228600" y="5717356"/>
              <a:ext cx="931933" cy="1023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6000" b="1" dirty="0" smtClean="0">
                  <a:solidFill>
                    <a:schemeClr val="bg1"/>
                  </a:solidFill>
                  <a:sym typeface="Wingdings"/>
                </a:rPr>
                <a:t></a:t>
              </a:r>
              <a:endParaRPr lang="zh-TW" altLang="en-US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11. Accessibility Statement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716016" y="3557250"/>
            <a:ext cx="2664296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M11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6" cstate="print"/>
          <a:srcRect r="9045"/>
          <a:stretch>
            <a:fillRect/>
          </a:stretch>
        </p:blipFill>
        <p:spPr bwMode="auto">
          <a:xfrm>
            <a:off x="7200376" y="170031"/>
            <a:ext cx="792000" cy="924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線接點 20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3568" y="1124744"/>
            <a:ext cx="8388424" cy="73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indent="-361950" algn="just" eaLnBrk="0" hangingPunct="0">
              <a:spcBef>
                <a:spcPct val="30000"/>
              </a:spcBef>
              <a:buFont typeface="Arial" charset="0"/>
              <a:buChar char="•"/>
              <a:defRPr/>
            </a:pPr>
            <a:r>
              <a:rPr lang="en-US" altLang="zh-TW" sz="2400" dirty="0" smtClean="0">
                <a:latin typeface="+mn-lt"/>
                <a:ea typeface="+mn-ea"/>
              </a:rPr>
              <a:t>The visual presentation of text and image of text has a contrast ratio of at least 4.5 : 1.  Logo or brand name is exempted</a:t>
            </a:r>
            <a:endParaRPr lang="en-AU" altLang="zh-TW" sz="2400" dirty="0">
              <a:latin typeface="+mn-lt"/>
              <a:ea typeface="+mn-ea"/>
            </a:endParaRPr>
          </a:p>
        </p:txBody>
      </p:sp>
      <p:pic>
        <p:nvPicPr>
          <p:cNvPr id="93187" name="圖片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094786"/>
            <a:ext cx="2466975" cy="3695700"/>
          </a:xfrm>
          <a:prstGeom prst="rect">
            <a:avLst/>
          </a:prstGeom>
          <a:noFill/>
        </p:spPr>
      </p:pic>
      <p:pic>
        <p:nvPicPr>
          <p:cNvPr id="93185" name="圖片 31" descr="mobile_app1_e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6838" y="2098586"/>
            <a:ext cx="2457450" cy="3695700"/>
          </a:xfrm>
          <a:prstGeom prst="rect">
            <a:avLst/>
          </a:prstGeom>
          <a:noFill/>
        </p:spPr>
      </p:pic>
      <p:sp>
        <p:nvSpPr>
          <p:cNvPr id="93186" name="Oval 2"/>
          <p:cNvSpPr>
            <a:spLocks noChangeArrowheads="1"/>
          </p:cNvSpPr>
          <p:nvPr/>
        </p:nvSpPr>
        <p:spPr bwMode="auto">
          <a:xfrm>
            <a:off x="4994870" y="2170594"/>
            <a:ext cx="2057400" cy="388938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3188" name="Oval 4"/>
          <p:cNvSpPr>
            <a:spLocks noChangeArrowheads="1"/>
          </p:cNvSpPr>
          <p:nvPr/>
        </p:nvSpPr>
        <p:spPr bwMode="auto">
          <a:xfrm>
            <a:off x="1547664" y="2231720"/>
            <a:ext cx="2057400" cy="3460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2" name="群組 19"/>
          <p:cNvGrpSpPr/>
          <p:nvPr/>
        </p:nvGrpSpPr>
        <p:grpSpPr>
          <a:xfrm>
            <a:off x="6219006" y="5456312"/>
            <a:ext cx="936104" cy="792088"/>
            <a:chOff x="-76200" y="5715000"/>
            <a:chExt cx="990600" cy="914400"/>
          </a:xfrm>
        </p:grpSpPr>
        <p:sp>
          <p:nvSpPr>
            <p:cNvPr id="26" name="橢圓 25"/>
            <p:cNvSpPr/>
            <p:nvPr/>
          </p:nvSpPr>
          <p:spPr>
            <a:xfrm>
              <a:off x="-76200" y="5715000"/>
              <a:ext cx="914400" cy="914400"/>
            </a:xfrm>
            <a:prstGeom prst="ellipse">
              <a:avLst/>
            </a:prstGeom>
            <a:solidFill>
              <a:srgbClr val="33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-76200" y="5798403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800" b="1" dirty="0" smtClean="0">
                  <a:solidFill>
                    <a:schemeClr val="bg1"/>
                  </a:solidFill>
                  <a:sym typeface="Wingdings"/>
                </a:rPr>
                <a:t></a:t>
              </a:r>
              <a:endParaRPr lang="zh-TW" alt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群組 14"/>
          <p:cNvGrpSpPr/>
          <p:nvPr/>
        </p:nvGrpSpPr>
        <p:grpSpPr>
          <a:xfrm>
            <a:off x="2699792" y="5384304"/>
            <a:ext cx="869240" cy="936102"/>
            <a:chOff x="228600" y="5717356"/>
            <a:chExt cx="931933" cy="1023270"/>
          </a:xfrm>
        </p:grpSpPr>
        <p:sp>
          <p:nvSpPr>
            <p:cNvPr id="29" name="橢圓 28"/>
            <p:cNvSpPr/>
            <p:nvPr/>
          </p:nvSpPr>
          <p:spPr>
            <a:xfrm>
              <a:off x="228600" y="5791200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228600" y="5717356"/>
              <a:ext cx="931933" cy="1023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6000" b="1" dirty="0" smtClean="0">
                  <a:solidFill>
                    <a:schemeClr val="bg1"/>
                  </a:solidFill>
                  <a:sym typeface="Wingdings"/>
                </a:rPr>
                <a:t></a:t>
              </a:r>
              <a:endParaRPr lang="zh-TW" altLang="en-US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12. Sufficient Colou</a:t>
            </a:r>
            <a:r>
              <a:rPr kumimoji="0" lang="en-US" altLang="zh-TW" sz="2800" b="1" dirty="0" smtClean="0">
                <a:latin typeface="+mj-lt"/>
                <a:ea typeface="+mj-ea"/>
                <a:cs typeface="Times New Roman" pitchFamily="18" charset="0"/>
              </a:rPr>
              <a:t>r Contrast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07904" y="2215952"/>
            <a:ext cx="588623" cy="36933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zh-TW" b="1" dirty="0" smtClean="0">
                <a:latin typeface="+mj-lt"/>
              </a:rPr>
              <a:t>2 : 1</a:t>
            </a:r>
            <a:endParaRPr lang="zh-TW" altLang="en-US" b="1" dirty="0">
              <a:latin typeface="+mj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236296" y="2215952"/>
            <a:ext cx="651140" cy="369332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altLang="zh-TW" b="1" dirty="0" smtClean="0">
                <a:latin typeface="+mj-lt"/>
              </a:rPr>
              <a:t>15 :1</a:t>
            </a:r>
            <a:endParaRPr lang="zh-TW" altLang="en-US" b="1" dirty="0">
              <a:latin typeface="+mj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85725" algn="ctr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M12</a:t>
            </a:r>
          </a:p>
          <a:p>
            <a:pPr marL="628650" indent="85725" algn="ctr"/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</a:rPr>
              <a:t>(Gold Award)</a:t>
            </a:r>
            <a:endParaRPr lang="zh-TW" alt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2337" name="Picture 1"/>
          <p:cNvPicPr>
            <a:picLocks noChangeAspect="1" noChangeArrowheads="1"/>
          </p:cNvPicPr>
          <p:nvPr/>
        </p:nvPicPr>
        <p:blipFill>
          <a:blip r:embed="rId5" cstate="print"/>
          <a:srcRect r="7133"/>
          <a:stretch>
            <a:fillRect/>
          </a:stretch>
        </p:blipFill>
        <p:spPr bwMode="auto">
          <a:xfrm>
            <a:off x="7236384" y="188640"/>
            <a:ext cx="792000" cy="905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nimBg="1"/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接點 10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12. Sufficient Colou</a:t>
            </a:r>
            <a:r>
              <a:rPr kumimoji="0" lang="en-US" altLang="zh-TW" sz="2800" b="1" dirty="0" smtClean="0">
                <a:latin typeface="+mj-lt"/>
                <a:ea typeface="+mj-ea"/>
                <a:cs typeface="Times New Roman" pitchFamily="18" charset="0"/>
              </a:rPr>
              <a:t>r Contrast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85725" algn="ctr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M12</a:t>
            </a:r>
          </a:p>
          <a:p>
            <a:pPr marL="628650" indent="85725" algn="ctr"/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</a:rPr>
              <a:t>(Gold Award)</a:t>
            </a:r>
            <a:endParaRPr lang="zh-TW" alt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11560" y="134126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76325" lvl="0" indent="-1076325" algn="just" eaLnBrk="0" hangingPunct="0">
              <a:spcBef>
                <a:spcPct val="30000"/>
              </a:spcBef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Colour </a:t>
            </a:r>
            <a:r>
              <a:rPr kumimoji="0" lang="en-US" sz="2400" dirty="0">
                <a:latin typeface="+mn-lt"/>
                <a:ea typeface="+mn-ea"/>
              </a:rPr>
              <a:t>C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ontrast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Anaylser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76325" indent="-85725" algn="just" eaLnBrk="0" hangingPunct="0">
              <a:spcBef>
                <a:spcPct val="30000"/>
              </a:spcBef>
              <a:defRPr/>
            </a:pPr>
            <a:r>
              <a:rPr lang="en-GB" altLang="zh-HK" sz="2000" dirty="0">
                <a:hlinkClick r:id="rId3"/>
              </a:rPr>
              <a:t>https://www.paciellogroup.com/resources/contrastanalyser</a:t>
            </a:r>
            <a:r>
              <a:rPr lang="en-GB" altLang="zh-HK" sz="2000" dirty="0" smtClean="0">
                <a:hlinkClick r:id="rId3"/>
              </a:rPr>
              <a:t>/</a:t>
            </a:r>
            <a:endParaRPr lang="en-GB" altLang="zh-HK" sz="2000" dirty="0" smtClean="0"/>
          </a:p>
          <a:p>
            <a:pPr marL="1076325" indent="-85725" algn="just" eaLnBrk="0" hangingPunct="0">
              <a:spcBef>
                <a:spcPct val="30000"/>
              </a:spcBef>
              <a:defRPr/>
            </a:pPr>
            <a:endParaRPr kumimoji="0" lang="en-US" sz="2400" dirty="0" smtClean="0">
              <a:latin typeface="+mn-lt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9625" y="2297013"/>
            <a:ext cx="69627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 r="7133"/>
          <a:stretch>
            <a:fillRect/>
          </a:stretch>
        </p:blipFill>
        <p:spPr bwMode="auto">
          <a:xfrm>
            <a:off x="7236384" y="188640"/>
            <a:ext cx="792000" cy="905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線接點 13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19192" y="980728"/>
            <a:ext cx="810127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indent="-361950" eaLnBrk="0" hangingPunct="0">
              <a:spcBef>
                <a:spcPct val="30000"/>
              </a:spcBef>
              <a:buFont typeface="Arial" charset="0"/>
              <a:buChar char="•"/>
              <a:defRPr/>
            </a:pPr>
            <a:r>
              <a:rPr lang="en-US" altLang="zh-TW" sz="2400" dirty="0" smtClean="0">
                <a:latin typeface="+mn-lt"/>
                <a:ea typeface="+mn-ea"/>
              </a:rPr>
              <a:t>Invert Color : Built-in application to convert text in </a:t>
            </a:r>
            <a:br>
              <a:rPr lang="en-US" altLang="zh-TW" sz="2400" dirty="0" smtClean="0">
                <a:latin typeface="+mn-lt"/>
                <a:ea typeface="+mn-ea"/>
              </a:rPr>
            </a:br>
            <a:r>
              <a:rPr lang="en-US" altLang="zh-TW" sz="2400" dirty="0" smtClean="0">
                <a:latin typeface="+mn-lt"/>
                <a:ea typeface="+mn-ea"/>
              </a:rPr>
              <a:t>white-on-black or negative colors, helps improve contrast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12. Sufficient </a:t>
            </a:r>
            <a:r>
              <a:rPr kumimoji="0" lang="en-US" altLang="zh-TW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Colou</a:t>
            </a:r>
            <a:r>
              <a:rPr kumimoji="0" lang="en-US" altLang="zh-TW" sz="2800" b="1" dirty="0" smtClean="0">
                <a:latin typeface="+mj-lt"/>
                <a:ea typeface="+mj-ea"/>
                <a:cs typeface="Times New Roman" pitchFamily="18" charset="0"/>
              </a:rPr>
              <a:t>r Contrast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1198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037856"/>
            <a:ext cx="2469743" cy="365313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2778" y="1966606"/>
            <a:ext cx="2632695" cy="37309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0" name="向右箭號 9"/>
          <p:cNvSpPr/>
          <p:nvPr/>
        </p:nvSpPr>
        <p:spPr>
          <a:xfrm>
            <a:off x="3923928" y="3478774"/>
            <a:ext cx="57606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1259632" y="5826740"/>
            <a:ext cx="59766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Source : </a:t>
            </a:r>
            <a:r>
              <a:rPr lang="en-GB" altLang="zh-TW" sz="1500" dirty="0" smtClean="0">
                <a:hlinkClick r:id="rId5"/>
              </a:rPr>
              <a:t>http://www.gov.hk/en/about/govdirectory/mobilesites.htm</a:t>
            </a:r>
            <a:endParaRPr lang="en-GB" sz="1500" dirty="0"/>
          </a:p>
        </p:txBody>
      </p:sp>
      <p:sp>
        <p:nvSpPr>
          <p:cNvPr id="12" name="矩形 11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85725" algn="ctr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M12</a:t>
            </a:r>
          </a:p>
          <a:p>
            <a:pPr marL="628650" indent="85725" algn="ctr"/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</a:rPr>
              <a:t>(Gold Award)</a:t>
            </a:r>
            <a:endParaRPr lang="zh-TW" alt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6" cstate="print"/>
          <a:srcRect r="7133"/>
          <a:stretch>
            <a:fillRect/>
          </a:stretch>
        </p:blipFill>
        <p:spPr bwMode="auto">
          <a:xfrm>
            <a:off x="7236384" y="188640"/>
            <a:ext cx="792000" cy="905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線接點 23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76746" y="1052736"/>
            <a:ext cx="7927702" cy="73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indent="-361950" algn="just" eaLnBrk="0" hangingPunct="0">
              <a:spcBef>
                <a:spcPct val="30000"/>
              </a:spcBef>
              <a:buFont typeface="Arial" charset="0"/>
              <a:buChar char="•"/>
              <a:defRPr/>
            </a:pPr>
            <a:r>
              <a:rPr lang="en-US" altLang="zh-TW" sz="2400" dirty="0" smtClean="0">
                <a:latin typeface="+mn-lt"/>
                <a:ea typeface="+mn-ea"/>
              </a:rPr>
              <a:t>Provide sufficient time for user to read the content or operate the function</a:t>
            </a:r>
          </a:p>
        </p:txBody>
      </p:sp>
      <p:pic>
        <p:nvPicPr>
          <p:cNvPr id="91139" name="圖片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939420"/>
            <a:ext cx="2476500" cy="3695700"/>
          </a:xfrm>
          <a:prstGeom prst="rect">
            <a:avLst/>
          </a:prstGeom>
          <a:noFill/>
        </p:spPr>
      </p:pic>
      <p:pic>
        <p:nvPicPr>
          <p:cNvPr id="91137" name="圖片 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916832"/>
            <a:ext cx="2466975" cy="3695700"/>
          </a:xfrm>
          <a:prstGeom prst="rect">
            <a:avLst/>
          </a:prstGeom>
          <a:noFill/>
        </p:spPr>
      </p:pic>
      <p:sp>
        <p:nvSpPr>
          <p:cNvPr id="91138" name="Oval 2"/>
          <p:cNvSpPr>
            <a:spLocks noChangeArrowheads="1"/>
          </p:cNvSpPr>
          <p:nvPr/>
        </p:nvSpPr>
        <p:spPr bwMode="auto">
          <a:xfrm>
            <a:off x="5004048" y="3701266"/>
            <a:ext cx="1120775" cy="352425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2" name="群組 19"/>
          <p:cNvGrpSpPr/>
          <p:nvPr/>
        </p:nvGrpSpPr>
        <p:grpSpPr>
          <a:xfrm>
            <a:off x="6228184" y="5546824"/>
            <a:ext cx="936104" cy="792088"/>
            <a:chOff x="-76200" y="5715000"/>
            <a:chExt cx="990600" cy="914400"/>
          </a:xfrm>
        </p:grpSpPr>
        <p:sp>
          <p:nvSpPr>
            <p:cNvPr id="18" name="橢圓 17"/>
            <p:cNvSpPr/>
            <p:nvPr/>
          </p:nvSpPr>
          <p:spPr>
            <a:xfrm>
              <a:off x="-76200" y="5715000"/>
              <a:ext cx="914400" cy="914400"/>
            </a:xfrm>
            <a:prstGeom prst="ellipse">
              <a:avLst/>
            </a:prstGeom>
            <a:solidFill>
              <a:srgbClr val="33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-76200" y="5798403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800" b="1" dirty="0" smtClean="0">
                  <a:solidFill>
                    <a:schemeClr val="bg1"/>
                  </a:solidFill>
                  <a:sym typeface="Wingdings"/>
                </a:rPr>
                <a:t></a:t>
              </a:r>
              <a:endParaRPr lang="zh-TW" alt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群組 14"/>
          <p:cNvGrpSpPr/>
          <p:nvPr/>
        </p:nvGrpSpPr>
        <p:grpSpPr>
          <a:xfrm>
            <a:off x="2843808" y="5429458"/>
            <a:ext cx="869240" cy="936102"/>
            <a:chOff x="228600" y="5717356"/>
            <a:chExt cx="931933" cy="1023270"/>
          </a:xfrm>
        </p:grpSpPr>
        <p:sp>
          <p:nvSpPr>
            <p:cNvPr id="21" name="橢圓 20"/>
            <p:cNvSpPr/>
            <p:nvPr/>
          </p:nvSpPr>
          <p:spPr>
            <a:xfrm>
              <a:off x="228600" y="5791200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228600" y="5717356"/>
              <a:ext cx="931933" cy="1023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6000" b="1" dirty="0" smtClean="0">
                  <a:solidFill>
                    <a:schemeClr val="bg1"/>
                  </a:solidFill>
                  <a:sym typeface="Wingdings"/>
                </a:rPr>
                <a:t></a:t>
              </a:r>
              <a:endParaRPr lang="zh-TW" altLang="en-US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13. Time-limited Function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85725" algn="ctr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M13</a:t>
            </a:r>
          </a:p>
          <a:p>
            <a:pPr marL="628650" indent="85725" algn="ctr"/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</a:rPr>
              <a:t>(Gold Award)</a:t>
            </a:r>
            <a:endParaRPr lang="zh-TW" alt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5" cstate="print"/>
          <a:srcRect r="7133"/>
          <a:stretch>
            <a:fillRect/>
          </a:stretch>
        </p:blipFill>
        <p:spPr bwMode="auto">
          <a:xfrm>
            <a:off x="7236384" y="188640"/>
            <a:ext cx="792000" cy="905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接點 10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13. Time-limited Function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060848"/>
            <a:ext cx="47720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11560" y="134126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76325" lvl="0" indent="-1076325" algn="just" eaLnBrk="0" hangingPunct="0">
              <a:spcBef>
                <a:spcPct val="30000"/>
              </a:spcBef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Visual </a:t>
            </a:r>
            <a:r>
              <a:rPr kumimoji="0" lang="en-US" altLang="zh-TW" sz="2400" dirty="0" smtClean="0">
                <a:latin typeface="+mn-lt"/>
                <a:ea typeface="+mn-ea"/>
              </a:rPr>
              <a:t>Review, Manual Testing with Screen Reader</a:t>
            </a:r>
            <a:endParaRPr kumimoji="0" lang="en-US" sz="2400" dirty="0" smtClean="0">
              <a:latin typeface="+mn-lt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2915816" y="3212976"/>
            <a:ext cx="1728192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85725" algn="ctr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M13</a:t>
            </a:r>
          </a:p>
          <a:p>
            <a:pPr marL="628650" indent="85725" algn="ctr"/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</a:rPr>
              <a:t>(Gold Award)</a:t>
            </a:r>
            <a:endParaRPr lang="zh-TW" alt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 r="7133"/>
          <a:stretch>
            <a:fillRect/>
          </a:stretch>
        </p:blipFill>
        <p:spPr bwMode="auto">
          <a:xfrm>
            <a:off x="7236384" y="188640"/>
            <a:ext cx="792000" cy="905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線接點 19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55576" y="1124744"/>
            <a:ext cx="8388424" cy="73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indent="-361950" algn="just" eaLnBrk="0" hangingPunct="0">
              <a:spcBef>
                <a:spcPct val="30000"/>
              </a:spcBef>
              <a:buFont typeface="Arial" charset="0"/>
              <a:buChar char="•"/>
              <a:defRPr/>
            </a:pPr>
            <a:r>
              <a:rPr lang="en-US" altLang="zh-TW" sz="2400" dirty="0" smtClean="0">
                <a:latin typeface="+mn-lt"/>
                <a:ea typeface="+mn-ea"/>
              </a:rPr>
              <a:t>Provide transcript, captions or sign language for 30% of pre-recorded videos published in the recent 2 years</a:t>
            </a:r>
            <a:endParaRPr lang="en-AU" altLang="zh-TW" sz="2400" dirty="0" smtClean="0">
              <a:latin typeface="+mn-lt"/>
              <a:ea typeface="+mn-ea"/>
            </a:endParaRPr>
          </a:p>
        </p:txBody>
      </p:sp>
      <p:graphicFrame>
        <p:nvGraphicFramePr>
          <p:cNvPr id="89091" name="Object 3"/>
          <p:cNvGraphicFramePr>
            <a:graphicFrameLocks noChangeAspect="1"/>
          </p:cNvGraphicFramePr>
          <p:nvPr/>
        </p:nvGraphicFramePr>
        <p:xfrm>
          <a:off x="1331640" y="2101324"/>
          <a:ext cx="2447925" cy="3705225"/>
        </p:xfrm>
        <a:graphic>
          <a:graphicData uri="http://schemas.openxmlformats.org/presentationml/2006/ole">
            <p:oleObj spid="_x0000_s4098" name="點陣圖影像" r:id="rId4" imgW="3076190" imgH="4657143" progId="PBrush">
              <p:embed/>
            </p:oleObj>
          </a:graphicData>
        </a:graphic>
      </p:graphicFrame>
      <p:graphicFrame>
        <p:nvGraphicFramePr>
          <p:cNvPr id="89089" name="Object 1"/>
          <p:cNvGraphicFramePr>
            <a:graphicFrameLocks noChangeAspect="1"/>
          </p:cNvGraphicFramePr>
          <p:nvPr/>
        </p:nvGraphicFramePr>
        <p:xfrm>
          <a:off x="4860032" y="2060848"/>
          <a:ext cx="2476500" cy="3705225"/>
        </p:xfrm>
        <a:graphic>
          <a:graphicData uri="http://schemas.openxmlformats.org/presentationml/2006/ole">
            <p:oleObj spid="_x0000_s4099" name="點陣圖影像" r:id="rId5" imgW="3095238" imgH="4657143" progId="PBrush">
              <p:embed/>
            </p:oleObj>
          </a:graphicData>
        </a:graphic>
      </p:graphicFrame>
      <p:sp>
        <p:nvSpPr>
          <p:cNvPr id="89090" name="Oval 2"/>
          <p:cNvSpPr>
            <a:spLocks noChangeArrowheads="1"/>
          </p:cNvSpPr>
          <p:nvPr/>
        </p:nvSpPr>
        <p:spPr bwMode="auto">
          <a:xfrm>
            <a:off x="4932040" y="4206696"/>
            <a:ext cx="2146300" cy="3429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2" name="群組 19"/>
          <p:cNvGrpSpPr/>
          <p:nvPr/>
        </p:nvGrpSpPr>
        <p:grpSpPr>
          <a:xfrm>
            <a:off x="6444208" y="5603066"/>
            <a:ext cx="936104" cy="792088"/>
            <a:chOff x="-76200" y="5715000"/>
            <a:chExt cx="990600" cy="914400"/>
          </a:xfrm>
        </p:grpSpPr>
        <p:sp>
          <p:nvSpPr>
            <p:cNvPr id="23" name="橢圓 22"/>
            <p:cNvSpPr/>
            <p:nvPr/>
          </p:nvSpPr>
          <p:spPr>
            <a:xfrm>
              <a:off x="-76200" y="5715000"/>
              <a:ext cx="914400" cy="914400"/>
            </a:xfrm>
            <a:prstGeom prst="ellipse">
              <a:avLst/>
            </a:prstGeom>
            <a:solidFill>
              <a:srgbClr val="33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-76200" y="5798403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800" b="1" dirty="0" smtClean="0">
                  <a:solidFill>
                    <a:schemeClr val="bg1"/>
                  </a:solidFill>
                  <a:sym typeface="Wingdings"/>
                </a:rPr>
                <a:t></a:t>
              </a:r>
              <a:endParaRPr lang="zh-TW" alt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群組 14"/>
          <p:cNvGrpSpPr/>
          <p:nvPr/>
        </p:nvGrpSpPr>
        <p:grpSpPr>
          <a:xfrm>
            <a:off x="2843808" y="5485700"/>
            <a:ext cx="869240" cy="936102"/>
            <a:chOff x="228600" y="5717356"/>
            <a:chExt cx="931933" cy="1023270"/>
          </a:xfrm>
        </p:grpSpPr>
        <p:sp>
          <p:nvSpPr>
            <p:cNvPr id="26" name="橢圓 25"/>
            <p:cNvSpPr/>
            <p:nvPr/>
          </p:nvSpPr>
          <p:spPr>
            <a:xfrm>
              <a:off x="228600" y="5791200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228600" y="5717356"/>
              <a:ext cx="931933" cy="1023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6000" b="1" dirty="0" smtClean="0">
                  <a:solidFill>
                    <a:schemeClr val="bg1"/>
                  </a:solidFill>
                  <a:sym typeface="Wingdings"/>
                </a:rPr>
                <a:t></a:t>
              </a:r>
              <a:endParaRPr lang="zh-TW" altLang="en-US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14. Video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85725" algn="ctr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M14</a:t>
            </a:r>
          </a:p>
          <a:p>
            <a:pPr marL="628650" indent="85725" algn="ctr"/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</a:rPr>
              <a:t>(Gold Award)</a:t>
            </a:r>
            <a:endParaRPr lang="zh-TW" alt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6" cstate="print"/>
          <a:srcRect r="7133"/>
          <a:stretch>
            <a:fillRect/>
          </a:stretch>
        </p:blipFill>
        <p:spPr bwMode="auto">
          <a:xfrm>
            <a:off x="7236384" y="188640"/>
            <a:ext cx="792000" cy="905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線接點 20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圖片 9" descr="IMG_41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420392"/>
            <a:ext cx="3168352" cy="21122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5" name="Oval 2"/>
          <p:cNvSpPr>
            <a:spLocks noChangeArrowheads="1"/>
          </p:cNvSpPr>
          <p:nvPr/>
        </p:nvSpPr>
        <p:spPr bwMode="auto">
          <a:xfrm>
            <a:off x="4716016" y="4076576"/>
            <a:ext cx="3672408" cy="57606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4211960" y="3212480"/>
            <a:ext cx="720080" cy="432048"/>
          </a:xfrm>
          <a:prstGeom prst="right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14. Video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11560" y="112474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76325" lvl="0" indent="-1076325" algn="just" eaLnBrk="0" hangingPunct="0">
              <a:spcBef>
                <a:spcPct val="30000"/>
              </a:spcBef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Visual Review</a:t>
            </a:r>
            <a:endParaRPr kumimoji="0" lang="en-US" sz="2400" dirty="0" smtClean="0">
              <a:latin typeface="+mn-lt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403648" y="580476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 : </a:t>
            </a:r>
            <a:r>
              <a:rPr lang="en-GB" altLang="zh-TW" dirty="0" smtClean="0">
                <a:hlinkClick r:id="rId4"/>
              </a:rPr>
              <a:t>http://www.gov.hk/en/about/govdirectory/mobilesites.htm</a:t>
            </a:r>
            <a:endParaRPr lang="en-GB" dirty="0"/>
          </a:p>
        </p:txBody>
      </p:sp>
      <p:grpSp>
        <p:nvGrpSpPr>
          <p:cNvPr id="20" name="群組 19"/>
          <p:cNvGrpSpPr/>
          <p:nvPr/>
        </p:nvGrpSpPr>
        <p:grpSpPr>
          <a:xfrm>
            <a:off x="1763688" y="1844328"/>
            <a:ext cx="2304256" cy="3456384"/>
            <a:chOff x="1763688" y="2060848"/>
            <a:chExt cx="2304256" cy="3456384"/>
          </a:xfrm>
        </p:grpSpPr>
        <p:pic>
          <p:nvPicPr>
            <p:cNvPr id="9" name="圖片 8" descr="IMG_412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3688" y="2060848"/>
              <a:ext cx="2304256" cy="34563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V="1">
              <a:off x="1979712" y="2060848"/>
              <a:ext cx="504056" cy="144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矩形 22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85725" algn="ctr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M14</a:t>
            </a:r>
          </a:p>
          <a:p>
            <a:pPr marL="628650" indent="85725" algn="ctr"/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</a:rPr>
              <a:t>(Gold Award)</a:t>
            </a:r>
            <a:endParaRPr lang="zh-TW" alt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7" cstate="print"/>
          <a:srcRect r="7133"/>
          <a:stretch>
            <a:fillRect/>
          </a:stretch>
        </p:blipFill>
        <p:spPr bwMode="auto">
          <a:xfrm>
            <a:off x="7236384" y="188640"/>
            <a:ext cx="792000" cy="905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線接點 27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39810" y="980728"/>
            <a:ext cx="8388424" cy="73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indent="-361950" algn="just" eaLnBrk="0" hangingPunct="0">
              <a:spcBef>
                <a:spcPct val="30000"/>
              </a:spcBef>
              <a:buFont typeface="Arial" charset="0"/>
              <a:buChar char="•"/>
              <a:defRPr/>
            </a:pPr>
            <a:r>
              <a:rPr lang="en-US" altLang="zh-TW" sz="2400" dirty="0" smtClean="0">
                <a:latin typeface="+mn-lt"/>
                <a:ea typeface="+mn-ea"/>
              </a:rPr>
              <a:t>Provide alternative means for notification</a:t>
            </a:r>
            <a:endParaRPr lang="zh-TW" altLang="en-US" sz="2400" dirty="0">
              <a:latin typeface="+mn-lt"/>
              <a:ea typeface="+mn-ea"/>
            </a:endParaRP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1187624" y="1815870"/>
          <a:ext cx="2476500" cy="3705225"/>
        </p:xfrm>
        <a:graphic>
          <a:graphicData uri="http://schemas.openxmlformats.org/presentationml/2006/ole">
            <p:oleObj spid="_x0000_s5122" name="點陣圖影像" r:id="rId4" imgW="3086531" imgH="4629796" progId="PBrush">
              <p:embed/>
            </p:oleObj>
          </a:graphicData>
        </a:graphic>
      </p:graphicFrame>
      <p:pic>
        <p:nvPicPr>
          <p:cNvPr id="17" name="圖片 37" descr="settings1_e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815870"/>
            <a:ext cx="2466975" cy="3695700"/>
          </a:xfrm>
          <a:prstGeom prst="rect">
            <a:avLst/>
          </a:prstGeom>
          <a:noFill/>
        </p:spPr>
      </p:pic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4268202" y="3656546"/>
            <a:ext cx="1876425" cy="401638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2" name="群組 19"/>
          <p:cNvGrpSpPr/>
          <p:nvPr/>
        </p:nvGrpSpPr>
        <p:grpSpPr>
          <a:xfrm>
            <a:off x="6228184" y="5533636"/>
            <a:ext cx="936104" cy="792088"/>
            <a:chOff x="-76200" y="5715000"/>
            <a:chExt cx="990600" cy="914400"/>
          </a:xfrm>
        </p:grpSpPr>
        <p:sp>
          <p:nvSpPr>
            <p:cNvPr id="20" name="橢圓 19"/>
            <p:cNvSpPr/>
            <p:nvPr/>
          </p:nvSpPr>
          <p:spPr>
            <a:xfrm>
              <a:off x="-76200" y="5715000"/>
              <a:ext cx="914400" cy="914400"/>
            </a:xfrm>
            <a:prstGeom prst="ellipse">
              <a:avLst/>
            </a:prstGeom>
            <a:solidFill>
              <a:srgbClr val="33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-76200" y="5798403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800" b="1" dirty="0" smtClean="0">
                  <a:solidFill>
                    <a:schemeClr val="bg1"/>
                  </a:solidFill>
                  <a:sym typeface="Wingdings"/>
                </a:rPr>
                <a:t></a:t>
              </a:r>
              <a:endParaRPr lang="zh-TW" alt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群組 14"/>
          <p:cNvGrpSpPr/>
          <p:nvPr/>
        </p:nvGrpSpPr>
        <p:grpSpPr>
          <a:xfrm>
            <a:off x="2699792" y="5344262"/>
            <a:ext cx="869240" cy="936102"/>
            <a:chOff x="228600" y="5717356"/>
            <a:chExt cx="931933" cy="1023270"/>
          </a:xfrm>
        </p:grpSpPr>
        <p:sp>
          <p:nvSpPr>
            <p:cNvPr id="23" name="橢圓 22"/>
            <p:cNvSpPr/>
            <p:nvPr/>
          </p:nvSpPr>
          <p:spPr>
            <a:xfrm>
              <a:off x="228600" y="5791200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228600" y="5717356"/>
              <a:ext cx="931933" cy="1023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6000" b="1" dirty="0" smtClean="0">
                  <a:solidFill>
                    <a:schemeClr val="bg1"/>
                  </a:solidFill>
                  <a:sym typeface="Wingdings"/>
                </a:rPr>
                <a:t></a:t>
              </a:r>
              <a:endParaRPr lang="zh-TW" altLang="en-US" sz="6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7" name="圖片 26" descr="on_bt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79814" y="3747386"/>
            <a:ext cx="537290" cy="216024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15. Notification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85725" algn="ctr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M15</a:t>
            </a:r>
          </a:p>
          <a:p>
            <a:pPr marL="628650" indent="85725" algn="ctr"/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</a:rPr>
              <a:t>(Gold Award)</a:t>
            </a:r>
            <a:endParaRPr lang="zh-TW" alt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7" cstate="print"/>
          <a:srcRect r="7133"/>
          <a:stretch>
            <a:fillRect/>
          </a:stretch>
        </p:blipFill>
        <p:spPr bwMode="auto">
          <a:xfrm>
            <a:off x="7236384" y="188640"/>
            <a:ext cx="792000" cy="905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接點 10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88840"/>
            <a:ext cx="24479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15. Notification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611560" y="134126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76325" lvl="0" indent="-1076325" algn="just" eaLnBrk="0" hangingPunct="0">
              <a:spcBef>
                <a:spcPct val="30000"/>
              </a:spcBef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Visual </a:t>
            </a:r>
            <a:r>
              <a:rPr kumimoji="0" lang="en-US" altLang="zh-TW" sz="2400" dirty="0" smtClean="0">
                <a:latin typeface="+mn-lt"/>
                <a:ea typeface="+mn-ea"/>
              </a:rPr>
              <a:t>Review, Manual Testing with Screen Reader</a:t>
            </a:r>
            <a:endParaRPr kumimoji="0" lang="en-US" sz="2400" dirty="0" smtClean="0">
              <a:latin typeface="+mn-lt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3203848" y="2492896"/>
            <a:ext cx="1080120" cy="7920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85725" algn="ctr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M15</a:t>
            </a:r>
          </a:p>
          <a:p>
            <a:pPr marL="628650" indent="85725" algn="ctr"/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</a:rPr>
              <a:t>(Gold Award)</a:t>
            </a:r>
            <a:endParaRPr lang="zh-TW" alt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 r="7133"/>
          <a:stretch>
            <a:fillRect/>
          </a:stretch>
        </p:blipFill>
        <p:spPr bwMode="auto">
          <a:xfrm>
            <a:off x="7236384" y="188640"/>
            <a:ext cx="792000" cy="905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3528" y="467380"/>
            <a:ext cx="5846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altLang="zh-TW" sz="2800" b="1" dirty="0" smtClean="0">
                <a:latin typeface="Calibri" pitchFamily="34" charset="0"/>
              </a:rPr>
              <a:t>Scope of Assessment – Mobile Stream</a:t>
            </a:r>
          </a:p>
        </p:txBody>
      </p:sp>
      <p:pic>
        <p:nvPicPr>
          <p:cNvPr id="6" name="圖片 5" descr="Screenshot"/>
          <p:cNvPicPr>
            <a:picLocks noChangeAspect="1"/>
          </p:cNvPicPr>
          <p:nvPr/>
        </p:nvPicPr>
        <p:blipFill>
          <a:blip r:embed="rId2" cstate="print"/>
          <a:srcRect b="4578"/>
          <a:stretch>
            <a:fillRect/>
          </a:stretch>
        </p:blipFill>
        <p:spPr>
          <a:xfrm>
            <a:off x="611560" y="2132856"/>
            <a:ext cx="2212344" cy="3753013"/>
          </a:xfrm>
          <a:prstGeom prst="rect">
            <a:avLst/>
          </a:prstGeom>
        </p:spPr>
      </p:pic>
      <p:pic>
        <p:nvPicPr>
          <p:cNvPr id="7" name="圖片 6" descr="Screenshot"/>
          <p:cNvPicPr>
            <a:picLocks noChangeAspect="1"/>
          </p:cNvPicPr>
          <p:nvPr/>
        </p:nvPicPr>
        <p:blipFill>
          <a:blip r:embed="rId3" cstate="print"/>
          <a:srcRect b="4578"/>
          <a:stretch>
            <a:fillRect/>
          </a:stretch>
        </p:blipFill>
        <p:spPr>
          <a:xfrm>
            <a:off x="3419872" y="2132856"/>
            <a:ext cx="2212344" cy="3753013"/>
          </a:xfrm>
          <a:prstGeom prst="rect">
            <a:avLst/>
          </a:prstGeom>
        </p:spPr>
      </p:pic>
      <p:pic>
        <p:nvPicPr>
          <p:cNvPr id="8" name="圖片 7" descr="Screenshot"/>
          <p:cNvPicPr>
            <a:picLocks noChangeAspect="1"/>
          </p:cNvPicPr>
          <p:nvPr/>
        </p:nvPicPr>
        <p:blipFill>
          <a:blip r:embed="rId4" cstate="print"/>
          <a:srcRect b="4578"/>
          <a:stretch>
            <a:fillRect/>
          </a:stretch>
        </p:blipFill>
        <p:spPr>
          <a:xfrm>
            <a:off x="6372200" y="2052251"/>
            <a:ext cx="2212344" cy="3753013"/>
          </a:xfrm>
          <a:prstGeom prst="rect">
            <a:avLst/>
          </a:prstGeom>
        </p:spPr>
      </p:pic>
      <p:sp>
        <p:nvSpPr>
          <p:cNvPr id="9" name="直線圖說文字 1 8"/>
          <p:cNvSpPr/>
          <p:nvPr/>
        </p:nvSpPr>
        <p:spPr>
          <a:xfrm>
            <a:off x="611560" y="1268760"/>
            <a:ext cx="2160240" cy="576064"/>
          </a:xfrm>
          <a:prstGeom prst="borderCallout1">
            <a:avLst>
              <a:gd name="adj1" fmla="val 102097"/>
              <a:gd name="adj2" fmla="val 50265"/>
              <a:gd name="adj3" fmla="val 148302"/>
              <a:gd name="adj4" fmla="val 50203"/>
            </a:avLst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altLang="zh-TW" dirty="0" smtClean="0">
                <a:solidFill>
                  <a:schemeClr val="tx1"/>
                </a:solidFill>
              </a:rPr>
              <a:t>Main screen – My Observatory</a:t>
            </a:r>
          </a:p>
        </p:txBody>
      </p:sp>
      <p:sp>
        <p:nvSpPr>
          <p:cNvPr id="11" name="直線圖說文字 1 10"/>
          <p:cNvSpPr/>
          <p:nvPr/>
        </p:nvSpPr>
        <p:spPr>
          <a:xfrm>
            <a:off x="6372200" y="1196752"/>
            <a:ext cx="2160240" cy="576064"/>
          </a:xfrm>
          <a:prstGeom prst="borderCallout1">
            <a:avLst>
              <a:gd name="adj1" fmla="val 102097"/>
              <a:gd name="adj2" fmla="val 50265"/>
              <a:gd name="adj3" fmla="val 148302"/>
              <a:gd name="adj4" fmla="val 50203"/>
            </a:avLst>
          </a:prstGeom>
          <a:solidFill>
            <a:srgbClr val="FFFFCC"/>
          </a:solidFill>
          <a:ln>
            <a:solidFill>
              <a:srgbClr val="8439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altLang="zh-TW" dirty="0" smtClean="0">
                <a:solidFill>
                  <a:schemeClr val="tx1"/>
                </a:solidFill>
              </a:rPr>
              <a:t>2.	Settings</a:t>
            </a:r>
          </a:p>
        </p:txBody>
      </p:sp>
      <p:sp>
        <p:nvSpPr>
          <p:cNvPr id="12" name="矩形 11"/>
          <p:cNvSpPr/>
          <p:nvPr/>
        </p:nvSpPr>
        <p:spPr>
          <a:xfrm>
            <a:off x="539552" y="4221088"/>
            <a:ext cx="2304256" cy="2880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直線圖說文字 1 12"/>
          <p:cNvSpPr/>
          <p:nvPr/>
        </p:nvSpPr>
        <p:spPr>
          <a:xfrm>
            <a:off x="1187624" y="5517232"/>
            <a:ext cx="2160240" cy="576064"/>
          </a:xfrm>
          <a:prstGeom prst="borderCallout1">
            <a:avLst>
              <a:gd name="adj1" fmla="val -2071"/>
              <a:gd name="adj2" fmla="val 49824"/>
              <a:gd name="adj3" fmla="val -174654"/>
              <a:gd name="adj4" fmla="val 20312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altLang="zh-TW" dirty="0" smtClean="0">
                <a:solidFill>
                  <a:schemeClr val="tx1"/>
                </a:solidFill>
              </a:rPr>
              <a:t>3.	All first-level screens</a:t>
            </a:r>
          </a:p>
        </p:txBody>
      </p:sp>
      <p:sp>
        <p:nvSpPr>
          <p:cNvPr id="14" name="直線圖說文字 1 13"/>
          <p:cNvSpPr/>
          <p:nvPr/>
        </p:nvSpPr>
        <p:spPr>
          <a:xfrm>
            <a:off x="3399968" y="1169368"/>
            <a:ext cx="1080120" cy="720080"/>
          </a:xfrm>
          <a:prstGeom prst="borderCallout1">
            <a:avLst>
              <a:gd name="adj1" fmla="val 98030"/>
              <a:gd name="adj2" fmla="val 47696"/>
              <a:gd name="adj3" fmla="val 191018"/>
              <a:gd name="adj4" fmla="val 8188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4. Core business 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5" name="直線圖說文字 1 14"/>
          <p:cNvSpPr/>
          <p:nvPr/>
        </p:nvSpPr>
        <p:spPr>
          <a:xfrm>
            <a:off x="4696112" y="1169368"/>
            <a:ext cx="1080120" cy="720080"/>
          </a:xfrm>
          <a:prstGeom prst="borderCallout1">
            <a:avLst>
              <a:gd name="adj1" fmla="val 98030"/>
              <a:gd name="adj2" fmla="val 49460"/>
              <a:gd name="adj3" fmla="val 267738"/>
              <a:gd name="adj4" fmla="val 1045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5. Core business 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6" name="直線圖說文字 1 15"/>
          <p:cNvSpPr/>
          <p:nvPr/>
        </p:nvSpPr>
        <p:spPr>
          <a:xfrm>
            <a:off x="5292080" y="5589240"/>
            <a:ext cx="1080120" cy="720080"/>
          </a:xfrm>
          <a:prstGeom prst="borderCallout1">
            <a:avLst>
              <a:gd name="adj1" fmla="val 145"/>
              <a:gd name="adj2" fmla="val 50342"/>
              <a:gd name="adj3" fmla="val -275329"/>
              <a:gd name="adj4" fmla="val -140013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6. Core business 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48040" y="2537520"/>
            <a:ext cx="50405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4552096" y="3113584"/>
            <a:ext cx="50405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3471976" y="3113584"/>
            <a:ext cx="50405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接點 19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1" name="圖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81209"/>
            <a:ext cx="1636307" cy="9846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線接點 20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55576" y="1124744"/>
            <a:ext cx="8064896" cy="73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indent="-361950" eaLnBrk="0" hangingPunct="0">
              <a:spcBef>
                <a:spcPct val="30000"/>
              </a:spcBef>
              <a:buFont typeface="Arial" charset="0"/>
              <a:buChar char="•"/>
              <a:defRPr/>
            </a:pPr>
            <a:r>
              <a:rPr lang="en-US" altLang="zh-TW" sz="2400" dirty="0" smtClean="0">
                <a:latin typeface="+mn-lt"/>
                <a:ea typeface="+mn-ea"/>
              </a:rPr>
              <a:t>Provide input assistance such as proper labels or instructions for user input</a:t>
            </a:r>
            <a:endParaRPr lang="zh-TW" altLang="en-US" sz="2400" dirty="0">
              <a:latin typeface="+mn-lt"/>
              <a:ea typeface="+mn-ea"/>
            </a:endParaRPr>
          </a:p>
        </p:txBody>
      </p:sp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1475656" y="1860590"/>
          <a:ext cx="2447925" cy="3686175"/>
        </p:xfrm>
        <a:graphic>
          <a:graphicData uri="http://schemas.openxmlformats.org/presentationml/2006/ole">
            <p:oleObj spid="_x0000_s6146" name="點陣圖影像" r:id="rId4" imgW="3076190" imgH="4619048" progId="PBrush">
              <p:embed/>
            </p:oleObj>
          </a:graphicData>
        </a:graphic>
      </p:graphicFrame>
      <p:graphicFrame>
        <p:nvGraphicFramePr>
          <p:cNvPr id="84993" name="Object 1"/>
          <p:cNvGraphicFramePr>
            <a:graphicFrameLocks noChangeAspect="1"/>
          </p:cNvGraphicFramePr>
          <p:nvPr/>
        </p:nvGraphicFramePr>
        <p:xfrm>
          <a:off x="4860032" y="1844824"/>
          <a:ext cx="2447925" cy="3686175"/>
        </p:xfrm>
        <a:graphic>
          <a:graphicData uri="http://schemas.openxmlformats.org/presentationml/2006/ole">
            <p:oleObj spid="_x0000_s6147" name="點陣圖影像" r:id="rId5" imgW="3076190" imgH="4619048" progId="PBrush">
              <p:embed/>
            </p:oleObj>
          </a:graphicData>
        </a:graphic>
      </p:graphicFrame>
      <p:sp>
        <p:nvSpPr>
          <p:cNvPr id="84994" name="Oval 2"/>
          <p:cNvSpPr>
            <a:spLocks noChangeArrowheads="1"/>
          </p:cNvSpPr>
          <p:nvPr/>
        </p:nvSpPr>
        <p:spPr bwMode="auto">
          <a:xfrm>
            <a:off x="5764604" y="3037428"/>
            <a:ext cx="1371600" cy="3429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4996" name="Oval 4"/>
          <p:cNvSpPr>
            <a:spLocks noChangeArrowheads="1"/>
          </p:cNvSpPr>
          <p:nvPr/>
        </p:nvSpPr>
        <p:spPr bwMode="auto">
          <a:xfrm>
            <a:off x="2436470" y="3037428"/>
            <a:ext cx="1371600" cy="342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2" name="群組 19"/>
          <p:cNvGrpSpPr/>
          <p:nvPr/>
        </p:nvGrpSpPr>
        <p:grpSpPr>
          <a:xfrm>
            <a:off x="6372200" y="5605004"/>
            <a:ext cx="936104" cy="792088"/>
            <a:chOff x="-76200" y="5715000"/>
            <a:chExt cx="990600" cy="914400"/>
          </a:xfrm>
        </p:grpSpPr>
        <p:sp>
          <p:nvSpPr>
            <p:cNvPr id="27" name="橢圓 26"/>
            <p:cNvSpPr/>
            <p:nvPr/>
          </p:nvSpPr>
          <p:spPr>
            <a:xfrm>
              <a:off x="-76200" y="5715000"/>
              <a:ext cx="914400" cy="914400"/>
            </a:xfrm>
            <a:prstGeom prst="ellipse">
              <a:avLst/>
            </a:prstGeom>
            <a:solidFill>
              <a:srgbClr val="33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-76200" y="5798403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800" b="1" dirty="0" smtClean="0">
                  <a:solidFill>
                    <a:schemeClr val="bg1"/>
                  </a:solidFill>
                  <a:sym typeface="Wingdings"/>
                </a:rPr>
                <a:t></a:t>
              </a:r>
              <a:endParaRPr lang="zh-TW" alt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群組 14"/>
          <p:cNvGrpSpPr/>
          <p:nvPr/>
        </p:nvGrpSpPr>
        <p:grpSpPr>
          <a:xfrm>
            <a:off x="3059832" y="5532998"/>
            <a:ext cx="869240" cy="936102"/>
            <a:chOff x="228600" y="5717356"/>
            <a:chExt cx="931933" cy="1023270"/>
          </a:xfrm>
        </p:grpSpPr>
        <p:sp>
          <p:nvSpPr>
            <p:cNvPr id="30" name="橢圓 29"/>
            <p:cNvSpPr/>
            <p:nvPr/>
          </p:nvSpPr>
          <p:spPr>
            <a:xfrm>
              <a:off x="228600" y="5791200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228600" y="5717356"/>
              <a:ext cx="931933" cy="1023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6000" b="1" dirty="0" smtClean="0">
                  <a:solidFill>
                    <a:schemeClr val="bg1"/>
                  </a:solidFill>
                  <a:sym typeface="Wingdings"/>
                </a:rPr>
                <a:t></a:t>
              </a:r>
              <a:endParaRPr lang="zh-TW" altLang="en-US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16. Input Assistance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85725" algn="ctr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M16</a:t>
            </a:r>
          </a:p>
          <a:p>
            <a:pPr marL="628650" indent="85725" algn="ctr"/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</a:rPr>
              <a:t>(Gold Award)</a:t>
            </a:r>
            <a:endParaRPr lang="zh-TW" alt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6" cstate="print"/>
          <a:srcRect r="7133"/>
          <a:stretch>
            <a:fillRect/>
          </a:stretch>
        </p:blipFill>
        <p:spPr bwMode="auto">
          <a:xfrm>
            <a:off x="7236384" y="188640"/>
            <a:ext cx="792000" cy="905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線接點 23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16. Input Assistance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11560" y="112474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76325" lvl="0" indent="-1076325" algn="just" eaLnBrk="0" hangingPunct="0">
              <a:spcBef>
                <a:spcPct val="30000"/>
              </a:spcBef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Visual Review, Manual Testing with Screen Reader</a:t>
            </a:r>
            <a:endParaRPr kumimoji="0" lang="en-US" sz="2400" dirty="0" smtClean="0">
              <a:latin typeface="+mn-lt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403648" y="580476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 : </a:t>
            </a:r>
            <a:r>
              <a:rPr lang="en-GB" altLang="zh-TW" dirty="0" smtClean="0">
                <a:hlinkClick r:id="rId3"/>
              </a:rPr>
              <a:t>http://www.gov.hk/en/about/govdirectory/mobilesites.htm</a:t>
            </a:r>
            <a:endParaRPr lang="en-GB" dirty="0"/>
          </a:p>
        </p:txBody>
      </p:sp>
      <p:grpSp>
        <p:nvGrpSpPr>
          <p:cNvPr id="21" name="群組 20"/>
          <p:cNvGrpSpPr/>
          <p:nvPr/>
        </p:nvGrpSpPr>
        <p:grpSpPr>
          <a:xfrm>
            <a:off x="1733939" y="1844328"/>
            <a:ext cx="2478021" cy="3717032"/>
            <a:chOff x="1733939" y="2060848"/>
            <a:chExt cx="2478021" cy="3717032"/>
          </a:xfrm>
        </p:grpSpPr>
        <p:pic>
          <p:nvPicPr>
            <p:cNvPr id="7" name="圖片 6" descr="IMG_4105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3939" y="2060848"/>
              <a:ext cx="2478021" cy="37170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1907704" y="2060848"/>
              <a:ext cx="504056" cy="144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群組 22"/>
          <p:cNvGrpSpPr/>
          <p:nvPr/>
        </p:nvGrpSpPr>
        <p:grpSpPr>
          <a:xfrm>
            <a:off x="5004048" y="1844328"/>
            <a:ext cx="2520280" cy="3780420"/>
            <a:chOff x="5004048" y="2060848"/>
            <a:chExt cx="2520280" cy="3780420"/>
          </a:xfrm>
        </p:grpSpPr>
        <p:pic>
          <p:nvPicPr>
            <p:cNvPr id="6" name="圖片 5" descr="IMG_4113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04048" y="2060848"/>
              <a:ext cx="2520280" cy="37804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5148064" y="2060848"/>
              <a:ext cx="504056" cy="144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1619672" y="2636416"/>
            <a:ext cx="1371600" cy="342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5076056" y="2708424"/>
            <a:ext cx="2592288" cy="108012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85725" algn="ctr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M16</a:t>
            </a:r>
          </a:p>
          <a:p>
            <a:pPr marL="628650" indent="85725" algn="ctr"/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</a:rPr>
              <a:t>(Gold Award)</a:t>
            </a:r>
            <a:endParaRPr lang="zh-TW" alt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7" cstate="print"/>
          <a:srcRect r="7133"/>
          <a:stretch>
            <a:fillRect/>
          </a:stretch>
        </p:blipFill>
        <p:spPr bwMode="auto">
          <a:xfrm>
            <a:off x="7236384" y="188640"/>
            <a:ext cx="792000" cy="905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線接點 29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55576" y="1185664"/>
            <a:ext cx="8388424" cy="73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indent="-361950" algn="just" eaLnBrk="0" hangingPunct="0">
              <a:spcBef>
                <a:spcPct val="30000"/>
              </a:spcBef>
              <a:buFont typeface="Arial" charset="0"/>
              <a:buChar char="•"/>
              <a:defRPr/>
            </a:pPr>
            <a:r>
              <a:rPr lang="en-US" altLang="zh-TW" sz="2400" dirty="0" smtClean="0">
                <a:latin typeface="+mn-lt"/>
                <a:ea typeface="+mn-ea"/>
              </a:rPr>
              <a:t>Provide error prevention (allow reversible) for transactions for legal or financial transactions</a:t>
            </a:r>
            <a:endParaRPr lang="zh-TW" altLang="en-US" sz="2400" dirty="0">
              <a:latin typeface="+mn-lt"/>
              <a:ea typeface="+mn-ea"/>
            </a:endParaRPr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82945" name="Object 1"/>
          <p:cNvGraphicFramePr>
            <a:graphicFrameLocks noChangeAspect="1"/>
          </p:cNvGraphicFramePr>
          <p:nvPr/>
        </p:nvGraphicFramePr>
        <p:xfrm>
          <a:off x="1259632" y="1965598"/>
          <a:ext cx="2169647" cy="3278578"/>
        </p:xfrm>
        <a:graphic>
          <a:graphicData uri="http://schemas.openxmlformats.org/presentationml/2006/ole">
            <p:oleObj spid="_x0000_s7170" name="點陣圖影像" r:id="rId4" imgW="3086531" imgH="4704762" progId="PBrush">
              <p:embed/>
            </p:oleObj>
          </a:graphicData>
        </a:graphic>
      </p:graphicFrame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4067944" y="1916832"/>
          <a:ext cx="2160240" cy="3338553"/>
        </p:xfrm>
        <a:graphic>
          <a:graphicData uri="http://schemas.openxmlformats.org/presentationml/2006/ole">
            <p:oleObj spid="_x0000_s7171" name="點陣圖影像" r:id="rId5" imgW="3086531" imgH="4704762" progId="PBrush">
              <p:embed/>
            </p:oleObj>
          </a:graphicData>
        </a:graphic>
      </p:graphicFrame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6444208" y="1916832"/>
          <a:ext cx="2160240" cy="3338553"/>
        </p:xfrm>
        <a:graphic>
          <a:graphicData uri="http://schemas.openxmlformats.org/presentationml/2006/ole">
            <p:oleObj spid="_x0000_s7172" name="點陣圖影像" r:id="rId6" imgW="3086531" imgH="4704762" progId="PBrush">
              <p:embed/>
            </p:oleObj>
          </a:graphicData>
        </a:graphic>
      </p:graphicFrame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2" name="群組 19"/>
          <p:cNvGrpSpPr/>
          <p:nvPr/>
        </p:nvGrpSpPr>
        <p:grpSpPr>
          <a:xfrm>
            <a:off x="7668344" y="5274558"/>
            <a:ext cx="936104" cy="792088"/>
            <a:chOff x="-76200" y="5715000"/>
            <a:chExt cx="990600" cy="914400"/>
          </a:xfrm>
        </p:grpSpPr>
        <p:sp>
          <p:nvSpPr>
            <p:cNvPr id="19" name="橢圓 18"/>
            <p:cNvSpPr/>
            <p:nvPr/>
          </p:nvSpPr>
          <p:spPr>
            <a:xfrm>
              <a:off x="-76200" y="5715000"/>
              <a:ext cx="914400" cy="914400"/>
            </a:xfrm>
            <a:prstGeom prst="ellipse">
              <a:avLst/>
            </a:prstGeom>
            <a:solidFill>
              <a:srgbClr val="33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-76200" y="5798403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800" b="1" dirty="0" smtClean="0">
                  <a:solidFill>
                    <a:schemeClr val="bg1"/>
                  </a:solidFill>
                  <a:sym typeface="Wingdings"/>
                </a:rPr>
                <a:t></a:t>
              </a:r>
              <a:endParaRPr lang="zh-TW" alt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群組 14"/>
          <p:cNvGrpSpPr/>
          <p:nvPr/>
        </p:nvGrpSpPr>
        <p:grpSpPr>
          <a:xfrm>
            <a:off x="2555776" y="5157194"/>
            <a:ext cx="869240" cy="936102"/>
            <a:chOff x="228600" y="5717356"/>
            <a:chExt cx="931933" cy="1023270"/>
          </a:xfrm>
        </p:grpSpPr>
        <p:sp>
          <p:nvSpPr>
            <p:cNvPr id="22" name="橢圓 21"/>
            <p:cNvSpPr/>
            <p:nvPr/>
          </p:nvSpPr>
          <p:spPr>
            <a:xfrm>
              <a:off x="228600" y="5791200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228600" y="5717356"/>
              <a:ext cx="931933" cy="1023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6000" b="1" dirty="0" smtClean="0">
                  <a:solidFill>
                    <a:schemeClr val="bg1"/>
                  </a:solidFill>
                  <a:sym typeface="Wingdings"/>
                </a:rPr>
                <a:t></a:t>
              </a:r>
              <a:endParaRPr lang="zh-TW" altLang="en-US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Oval 6"/>
          <p:cNvSpPr>
            <a:spLocks noChangeArrowheads="1"/>
          </p:cNvSpPr>
          <p:nvPr/>
        </p:nvSpPr>
        <p:spPr bwMode="auto">
          <a:xfrm>
            <a:off x="5148064" y="3429000"/>
            <a:ext cx="864096" cy="504056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5" name="向右箭號 24"/>
          <p:cNvSpPr/>
          <p:nvPr/>
        </p:nvSpPr>
        <p:spPr>
          <a:xfrm>
            <a:off x="6084168" y="3429000"/>
            <a:ext cx="545976" cy="360040"/>
          </a:xfrm>
          <a:prstGeom prst="right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17. Error Prevention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8" name="Oval 6"/>
          <p:cNvSpPr>
            <a:spLocks noChangeArrowheads="1"/>
          </p:cNvSpPr>
          <p:nvPr/>
        </p:nvSpPr>
        <p:spPr bwMode="auto">
          <a:xfrm>
            <a:off x="7452320" y="3429000"/>
            <a:ext cx="864096" cy="504056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85725" algn="ctr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M17</a:t>
            </a:r>
          </a:p>
          <a:p>
            <a:pPr marL="628650" indent="85725" algn="ctr"/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</a:rPr>
              <a:t>(Gold Award)</a:t>
            </a:r>
            <a:endParaRPr lang="zh-TW" alt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7" cstate="print"/>
          <a:srcRect r="7133"/>
          <a:stretch>
            <a:fillRect/>
          </a:stretch>
        </p:blipFill>
        <p:spPr bwMode="auto">
          <a:xfrm>
            <a:off x="7236384" y="188640"/>
            <a:ext cx="792000" cy="905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線接點 13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17. Error Prevention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611560" y="112474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76325" lvl="0" indent="-1076325" algn="just" eaLnBrk="0" hangingPunct="0">
              <a:spcBef>
                <a:spcPct val="30000"/>
              </a:spcBef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Manual Testing with Screen Reader</a:t>
            </a:r>
            <a:endParaRPr kumimoji="0" lang="en-US" sz="2400" dirty="0" smtClean="0">
              <a:latin typeface="+mn-lt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556792"/>
            <a:ext cx="6120025" cy="237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861048"/>
            <a:ext cx="6113046" cy="235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橢圓 10"/>
          <p:cNvSpPr/>
          <p:nvPr/>
        </p:nvSpPr>
        <p:spPr>
          <a:xfrm>
            <a:off x="5012432" y="3429000"/>
            <a:ext cx="1863824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5004048" y="5661248"/>
            <a:ext cx="1863824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85725" algn="ctr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M17</a:t>
            </a:r>
          </a:p>
          <a:p>
            <a:pPr marL="628650" indent="85725" algn="ctr"/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</a:rPr>
              <a:t>(Gold Award)</a:t>
            </a:r>
            <a:endParaRPr lang="zh-TW" alt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5" cstate="print"/>
          <a:srcRect r="7133"/>
          <a:stretch>
            <a:fillRect/>
          </a:stretch>
        </p:blipFill>
        <p:spPr bwMode="auto">
          <a:xfrm>
            <a:off x="7236384" y="188640"/>
            <a:ext cx="792000" cy="905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線接點 22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39810" y="980728"/>
            <a:ext cx="8388424" cy="73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indent="-361950" algn="just" eaLnBrk="0" hangingPunct="0">
              <a:spcBef>
                <a:spcPct val="30000"/>
              </a:spcBef>
              <a:buFont typeface="Arial" charset="0"/>
              <a:buChar char="•"/>
              <a:defRPr/>
            </a:pPr>
            <a:r>
              <a:rPr lang="en-US" altLang="zh-TW" sz="2400" dirty="0" smtClean="0">
                <a:latin typeface="+mn-lt"/>
                <a:ea typeface="+mn-ea"/>
              </a:rPr>
              <a:t>Provide means to close a popover screen.</a:t>
            </a:r>
            <a:endParaRPr lang="zh-TW" altLang="en-US" sz="2400" dirty="0">
              <a:latin typeface="+mn-lt"/>
              <a:ea typeface="+mn-ea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307010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80903" name="Object 7"/>
          <p:cNvGraphicFramePr>
            <a:graphicFrameLocks noChangeAspect="1"/>
          </p:cNvGraphicFramePr>
          <p:nvPr/>
        </p:nvGraphicFramePr>
        <p:xfrm>
          <a:off x="1187624" y="1741284"/>
          <a:ext cx="2476500" cy="3686175"/>
        </p:xfrm>
        <a:graphic>
          <a:graphicData uri="http://schemas.openxmlformats.org/presentationml/2006/ole">
            <p:oleObj spid="_x0000_s8194" name="點陣圖影像" r:id="rId4" imgW="3086531" imgH="4619048" progId="PBrush">
              <p:embed/>
            </p:oleObj>
          </a:graphicData>
        </a:graphic>
      </p:graphicFrame>
      <p:pic>
        <p:nvPicPr>
          <p:cNvPr id="80901" name="圖片 59" descr="pop_up_eng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700808"/>
            <a:ext cx="2457450" cy="3695700"/>
          </a:xfrm>
          <a:prstGeom prst="rect">
            <a:avLst/>
          </a:prstGeom>
          <a:noFill/>
        </p:spPr>
      </p:pic>
      <p:sp>
        <p:nvSpPr>
          <p:cNvPr id="80902" name="Oval 6"/>
          <p:cNvSpPr>
            <a:spLocks noChangeArrowheads="1"/>
          </p:cNvSpPr>
          <p:nvPr/>
        </p:nvSpPr>
        <p:spPr bwMode="auto">
          <a:xfrm>
            <a:off x="6012160" y="3469476"/>
            <a:ext cx="571500" cy="3429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2" name="群組 19"/>
          <p:cNvGrpSpPr/>
          <p:nvPr/>
        </p:nvGrpSpPr>
        <p:grpSpPr>
          <a:xfrm>
            <a:off x="6084168" y="5445224"/>
            <a:ext cx="936104" cy="792088"/>
            <a:chOff x="-76200" y="5715000"/>
            <a:chExt cx="990600" cy="914400"/>
          </a:xfrm>
        </p:grpSpPr>
        <p:sp>
          <p:nvSpPr>
            <p:cNvPr id="32" name="橢圓 31"/>
            <p:cNvSpPr/>
            <p:nvPr/>
          </p:nvSpPr>
          <p:spPr>
            <a:xfrm>
              <a:off x="-76200" y="5715000"/>
              <a:ext cx="914400" cy="914400"/>
            </a:xfrm>
            <a:prstGeom prst="ellipse">
              <a:avLst/>
            </a:prstGeom>
            <a:solidFill>
              <a:srgbClr val="33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-76200" y="5798403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800" b="1" dirty="0" smtClean="0">
                  <a:solidFill>
                    <a:schemeClr val="bg1"/>
                  </a:solidFill>
                  <a:sym typeface="Wingdings"/>
                </a:rPr>
                <a:t></a:t>
              </a:r>
              <a:endParaRPr lang="zh-TW" alt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群組 14"/>
          <p:cNvGrpSpPr/>
          <p:nvPr/>
        </p:nvGrpSpPr>
        <p:grpSpPr>
          <a:xfrm>
            <a:off x="2699792" y="5373216"/>
            <a:ext cx="869240" cy="936102"/>
            <a:chOff x="228600" y="5717356"/>
            <a:chExt cx="931933" cy="1023270"/>
          </a:xfrm>
        </p:grpSpPr>
        <p:sp>
          <p:nvSpPr>
            <p:cNvPr id="35" name="橢圓 34"/>
            <p:cNvSpPr/>
            <p:nvPr/>
          </p:nvSpPr>
          <p:spPr>
            <a:xfrm>
              <a:off x="228600" y="5791200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228600" y="5717356"/>
              <a:ext cx="931933" cy="1023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6000" b="1" dirty="0" smtClean="0">
                  <a:solidFill>
                    <a:schemeClr val="bg1"/>
                  </a:solidFill>
                  <a:sym typeface="Wingdings"/>
                </a:rPr>
                <a:t></a:t>
              </a:r>
              <a:endParaRPr lang="zh-TW" altLang="en-US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18. Popover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85725" algn="ctr"/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M18</a:t>
            </a:r>
          </a:p>
          <a:p>
            <a:pPr marL="628650" indent="85725" algn="ctr"/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</a:rPr>
              <a:t>(Gold Award)</a:t>
            </a:r>
            <a:endParaRPr lang="zh-TW" alt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6" cstate="print"/>
          <a:srcRect r="7133"/>
          <a:stretch>
            <a:fillRect/>
          </a:stretch>
        </p:blipFill>
        <p:spPr bwMode="auto">
          <a:xfrm>
            <a:off x="7236384" y="188640"/>
            <a:ext cx="792000" cy="905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標題 2"/>
          <p:cNvSpPr txBox="1">
            <a:spLocks/>
          </p:cNvSpPr>
          <p:nvPr/>
        </p:nvSpPr>
        <p:spPr>
          <a:xfrm>
            <a:off x="0" y="1268760"/>
            <a:ext cx="9144000" cy="43926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176213" indent="-176213" algn="ctr" eaLnBrk="0" hangingPunct="0">
              <a:spcBef>
                <a:spcPct val="20000"/>
              </a:spcBef>
              <a:buClr>
                <a:srgbClr val="386A42"/>
              </a:buClr>
              <a:defRPr/>
            </a:pPr>
            <a:r>
              <a:rPr kumimoji="0"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Thank you!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611560" y="1268760"/>
          <a:ext cx="8008822" cy="4663440"/>
        </p:xfrm>
        <a:graphic>
          <a:graphicData uri="http://schemas.openxmlformats.org/drawingml/2006/table">
            <a:tbl>
              <a:tblPr/>
              <a:tblGrid>
                <a:gridCol w="648072"/>
                <a:gridCol w="7360750"/>
              </a:tblGrid>
              <a:tr h="2094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No.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Criteria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094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M01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Provide meaningful text alternative for non-text contents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94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M02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Easy to turn off background sound or set as user-initiated only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94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M03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Make all clickable objects large enough to be tapped 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94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M04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Provide clear and simple headings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094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M05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Provide consistent and simple user interface structure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94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M06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Provide meaningful content sequence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094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M07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Provide navigation for going backward 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94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M08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Provide clear and informative links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094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M09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Text resize function or text can be zoomed without loss of </a:t>
                      </a:r>
                      <a:r>
                        <a:rPr kumimoji="0" lang="en-GB" altLang="zh-TW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conten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t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94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M10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Compatible with screen readers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094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M11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Provide contact points or “email feedback” as well as an accessibility statement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576263" y="53752"/>
            <a:ext cx="6588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zh-TW" sz="2800" b="1" dirty="0" smtClean="0">
                <a:latin typeface="Calibri" pitchFamily="34" charset="0"/>
              </a:rPr>
              <a:t>Judging Criteria </a:t>
            </a:r>
          </a:p>
          <a:p>
            <a:pPr eaLnBrk="0" hangingPunct="0"/>
            <a:r>
              <a:rPr lang="en-US" altLang="zh-TW" sz="2800" b="1" dirty="0" smtClean="0">
                <a:latin typeface="Calibri" pitchFamily="34" charset="0"/>
              </a:rPr>
              <a:t>Mobile Application Stream (Silver)</a:t>
            </a:r>
            <a:endParaRPr lang="en-AU" altLang="zh-TW" sz="2800" b="1" dirty="0">
              <a:latin typeface="Calibri" pitchFamily="34" charset="0"/>
            </a:endParaRPr>
          </a:p>
        </p:txBody>
      </p:sp>
      <p:sp>
        <p:nvSpPr>
          <p:cNvPr id="11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84C156B7-C383-40EB-BE80-51D6033370F6}" type="slidenum">
              <a:rPr lang="en-US" smtClean="0"/>
              <a:pPr algn="r">
                <a:defRPr/>
              </a:pPr>
              <a:t>5</a:t>
            </a:fld>
            <a:endParaRPr 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004048" y="6093296"/>
            <a:ext cx="4139952" cy="660144"/>
          </a:xfrm>
          <a:prstGeom prst="rect">
            <a:avLst/>
          </a:prstGeom>
          <a:solidFill>
            <a:srgbClr val="CC0099"/>
          </a:solidFill>
        </p:spPr>
        <p:txBody>
          <a:bodyPr wrap="square" lIns="90000" tIns="144000" bIns="144000" rtlCol="0">
            <a:spAutoFit/>
          </a:bodyPr>
          <a:lstStyle/>
          <a:p>
            <a:r>
              <a:rPr lang="en-US" altLang="zh-HK" sz="2400" b="1" dirty="0" smtClean="0">
                <a:solidFill>
                  <a:schemeClr val="bg1"/>
                </a:solidFill>
              </a:rPr>
              <a:t>Silver : 11 Judging Criteria</a:t>
            </a:r>
            <a:endParaRPr lang="zh-HK" altLang="en-US" sz="2400" b="1" dirty="0">
              <a:solidFill>
                <a:schemeClr val="bg1"/>
              </a:solidFill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81209"/>
            <a:ext cx="1636307" cy="9846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0607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11560" y="1268760"/>
          <a:ext cx="8023125" cy="3342578"/>
        </p:xfrm>
        <a:graphic>
          <a:graphicData uri="http://schemas.openxmlformats.org/drawingml/2006/table">
            <a:tbl>
              <a:tblPr/>
              <a:tblGrid>
                <a:gridCol w="648072"/>
                <a:gridCol w="7375053"/>
              </a:tblGrid>
              <a:tr h="249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</a:t>
                      </a:r>
                      <a:endParaRPr lang="zh-TW" alt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Criteria</a:t>
                      </a:r>
                      <a:endParaRPr lang="zh-TW" alt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249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M12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Provide sufficient colour contrast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6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M13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Provide sufficient time for users to read the content and operate the function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36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M14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Provide </a:t>
                      </a:r>
                      <a:r>
                        <a:rPr kumimoji="0" lang="en-GB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transcript, </a:t>
                      </a:r>
                      <a:r>
                        <a:rPr kumimoji="0" lang="en-GB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captions or sign language for 30% of pre-recorded videos published in the recent 2 years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9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M15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Provide alternative means for notification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36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M16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Provide input assistance such as proper labels or instructions for user input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9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M17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Provide error prevention for transactions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49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M18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Provide means to close popovers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576263" y="44624"/>
            <a:ext cx="66600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altLang="zh-TW" sz="2800" b="1" dirty="0" smtClean="0">
                <a:latin typeface="Calibri" pitchFamily="34" charset="0"/>
              </a:rPr>
              <a:t>Judging Criteria </a:t>
            </a:r>
          </a:p>
          <a:p>
            <a:pPr eaLnBrk="0" hangingPunct="0">
              <a:defRPr/>
            </a:pPr>
            <a:r>
              <a:rPr lang="en-US" altLang="zh-TW" sz="2800" b="1" dirty="0" smtClean="0">
                <a:latin typeface="Calibri" pitchFamily="34" charset="0"/>
              </a:rPr>
              <a:t>Mobile Application Stream (Gold)</a:t>
            </a:r>
            <a:endParaRPr lang="en-AU" altLang="zh-TW" sz="2800" b="1" dirty="0" smtClean="0">
              <a:latin typeface="Calibri" pitchFamily="34" charset="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84C156B7-C383-40EB-BE80-51D6033370F6}" type="slidenum">
              <a:rPr lang="en-US" smtClean="0"/>
              <a:pPr algn="r">
                <a:defRPr/>
              </a:pPr>
              <a:t>6</a:t>
            </a:fld>
            <a:endParaRPr 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004048" y="6081224"/>
            <a:ext cx="4139952" cy="6601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tIns="144000" bIns="144000" rtlCol="0">
            <a:spAutoFit/>
          </a:bodyPr>
          <a:lstStyle/>
          <a:p>
            <a:r>
              <a:rPr lang="en-US" altLang="zh-HK" sz="2400" b="1" dirty="0" smtClean="0">
                <a:solidFill>
                  <a:schemeClr val="tx2"/>
                </a:solidFill>
              </a:rPr>
              <a:t>Gold : 7 Judging Criteria</a:t>
            </a:r>
            <a:endParaRPr lang="zh-HK" altLang="en-US" sz="2400" b="1" dirty="0">
              <a:solidFill>
                <a:schemeClr val="tx2"/>
              </a:solidFill>
            </a:endParaRPr>
          </a:p>
        </p:txBody>
      </p:sp>
      <p:cxnSp>
        <p:nvCxnSpPr>
          <p:cNvPr id="8" name="直線接點 7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81209"/>
            <a:ext cx="1636307" cy="9846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7986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576064" y="197768"/>
            <a:ext cx="853244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AU" altLang="zh-TW" sz="3200" b="1" dirty="0" smtClean="0">
                <a:latin typeface="+mn-lt"/>
              </a:rPr>
              <a:t>Testing Steps</a:t>
            </a:r>
          </a:p>
        </p:txBody>
      </p:sp>
      <p:sp>
        <p:nvSpPr>
          <p:cNvPr id="5" name="副標題 2"/>
          <p:cNvSpPr txBox="1">
            <a:spLocks/>
          </p:cNvSpPr>
          <p:nvPr/>
        </p:nvSpPr>
        <p:spPr bwMode="auto">
          <a:xfrm>
            <a:off x="539553" y="1412899"/>
            <a:ext cx="7848871" cy="424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50850" lvl="1" indent="-360363"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TW" sz="2800" dirty="0" smtClean="0">
                <a:latin typeface="+mn-lt"/>
              </a:rPr>
              <a:t>Visual Review (</a:t>
            </a:r>
            <a:r>
              <a:rPr lang="zh-HK" altLang="zh-TW" sz="2800" dirty="0" smtClean="0">
                <a:latin typeface="標楷體" pitchFamily="65" charset="-120"/>
                <a:ea typeface="標楷體" pitchFamily="65" charset="-120"/>
              </a:rPr>
              <a:t>目視檢查</a:t>
            </a:r>
            <a:r>
              <a:rPr lang="en-US" altLang="zh-HK" sz="2800" dirty="0" smtClean="0"/>
              <a:t>)</a:t>
            </a:r>
          </a:p>
          <a:p>
            <a:pPr marL="450850" lvl="1" indent="-360363"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TW" sz="2800" dirty="0" smtClean="0">
                <a:latin typeface="+mn-lt"/>
              </a:rPr>
              <a:t>Color Contrast </a:t>
            </a:r>
            <a:r>
              <a:rPr lang="en-US" altLang="zh-TW" sz="2800" dirty="0" smtClean="0">
                <a:solidFill>
                  <a:prstClr val="black"/>
                </a:solidFill>
                <a:latin typeface="Calibri"/>
              </a:rPr>
              <a:t>Review </a:t>
            </a:r>
            <a:r>
              <a:rPr lang="en-US" altLang="zh-TW" sz="2800" dirty="0" smtClean="0"/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色差對比</a:t>
            </a:r>
            <a:r>
              <a:rPr lang="zh-HK" altLang="zh-TW" sz="2800" dirty="0" smtClean="0">
                <a:latin typeface="標楷體" pitchFamily="65" charset="-120"/>
                <a:ea typeface="標楷體" pitchFamily="65" charset="-120"/>
              </a:rPr>
              <a:t>檢查</a:t>
            </a:r>
            <a:r>
              <a:rPr lang="en-US" altLang="zh-HK" sz="2800" dirty="0" smtClean="0"/>
              <a:t>)</a:t>
            </a:r>
            <a:endParaRPr lang="en-US" altLang="zh-TW" sz="2800" dirty="0" smtClean="0">
              <a:latin typeface="+mn-lt"/>
            </a:endParaRPr>
          </a:p>
          <a:p>
            <a:pPr marL="450850" lvl="1" indent="-360363"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TW" sz="2800" dirty="0" smtClean="0">
                <a:latin typeface="+mn-lt"/>
              </a:rPr>
              <a:t>Manual Testing with Screen Reader (</a:t>
            </a:r>
            <a:r>
              <a:rPr lang="zh-HK" altLang="zh-TW" sz="2800" dirty="0" smtClean="0">
                <a:latin typeface="標楷體" pitchFamily="65" charset="-120"/>
                <a:ea typeface="標楷體" pitchFamily="65" charset="-120"/>
              </a:rPr>
              <a:t>使用讀屏軟件進行手動檢測</a:t>
            </a:r>
            <a:r>
              <a:rPr lang="en-US" altLang="zh-HK" sz="2800" dirty="0" smtClean="0"/>
              <a:t>)</a:t>
            </a:r>
            <a:endParaRPr lang="en-US" altLang="zh-TW" sz="2800" dirty="0" smtClean="0">
              <a:latin typeface="+mn-lt"/>
            </a:endParaRPr>
          </a:p>
          <a:p>
            <a:pPr marL="450850" lvl="1" indent="-360363"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TW" sz="2800" dirty="0" smtClean="0">
                <a:latin typeface="+mn-lt"/>
              </a:rPr>
              <a:t>Human Testing (</a:t>
            </a:r>
            <a:r>
              <a:rPr lang="zh-HK" altLang="zh-TW" sz="2800" dirty="0" smtClean="0">
                <a:latin typeface="標楷體" pitchFamily="65" charset="-120"/>
                <a:ea typeface="標楷體" pitchFamily="65" charset="-120"/>
              </a:rPr>
              <a:t>使用者測試</a:t>
            </a:r>
            <a:r>
              <a:rPr lang="en-US" altLang="zh-HK" sz="2800" dirty="0" smtClean="0"/>
              <a:t>)</a:t>
            </a:r>
            <a:endParaRPr lang="en-US" altLang="zh-TW" sz="2800" dirty="0" smtClean="0">
              <a:latin typeface="+mn-lt"/>
            </a:endParaRPr>
          </a:p>
          <a:p>
            <a:pPr marL="450850" lvl="1" indent="-360363">
              <a:spcBef>
                <a:spcPct val="20000"/>
              </a:spcBef>
              <a:buFont typeface="Arial" pitchFamily="34" charset="0"/>
              <a:buChar char="•"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81209"/>
            <a:ext cx="1636307" cy="984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051720" y="1916832"/>
            <a:ext cx="676875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indent="-361950" algn="just" eaLnBrk="0" hangingPunct="0">
              <a:spcBef>
                <a:spcPct val="30000"/>
              </a:spcBef>
              <a:defRPr/>
            </a:pPr>
            <a:r>
              <a:rPr lang="en-US" altLang="zh-TW" sz="2200" dirty="0" smtClean="0">
                <a:latin typeface="+mn-lt"/>
                <a:ea typeface="+mn-ea"/>
              </a:rPr>
              <a:t> </a:t>
            </a:r>
          </a:p>
          <a:p>
            <a:pPr marL="361950" indent="-361950" algn="just" eaLnBrk="0" hangingPunct="0">
              <a:spcBef>
                <a:spcPct val="30000"/>
              </a:spcBef>
              <a:buFont typeface="Wingdings" pitchFamily="2" charset="2"/>
              <a:buChar char="ü"/>
              <a:defRPr/>
            </a:pPr>
            <a:r>
              <a:rPr lang="en-US" altLang="zh-TW" sz="2400" b="1" dirty="0" err="1" smtClean="0">
                <a:latin typeface="+mn-lt"/>
                <a:ea typeface="+mn-ea"/>
              </a:rPr>
              <a:t>iOS</a:t>
            </a:r>
            <a:r>
              <a:rPr lang="en-US" altLang="zh-TW" sz="2400" b="1" dirty="0" smtClean="0">
                <a:latin typeface="+mn-lt"/>
                <a:ea typeface="+mn-ea"/>
              </a:rPr>
              <a:t>: </a:t>
            </a:r>
            <a:r>
              <a:rPr lang="en-US" altLang="zh-TW" sz="2400" b="1" dirty="0" err="1" smtClean="0">
                <a:latin typeface="+mn-lt"/>
                <a:ea typeface="+mn-ea"/>
              </a:rPr>
              <a:t>VoiceOver</a:t>
            </a:r>
            <a:endParaRPr lang="en-US" altLang="zh-TW" sz="2400" b="1" dirty="0" smtClean="0">
              <a:latin typeface="+mn-lt"/>
              <a:ea typeface="+mn-ea"/>
            </a:endParaRPr>
          </a:p>
          <a:p>
            <a:pPr marL="819150" lvl="1" indent="-361950" algn="just" eaLnBrk="0" hangingPunct="0"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US" altLang="zh-TW" sz="2000" dirty="0" smtClean="0">
                <a:latin typeface="+mn-lt"/>
                <a:ea typeface="+mn-ea"/>
              </a:rPr>
              <a:t>Proprietary by Apple</a:t>
            </a:r>
          </a:p>
          <a:p>
            <a:pPr marL="819150" lvl="1" indent="-361950" algn="just" eaLnBrk="0" hangingPunct="0"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US" altLang="zh-TW" sz="2000" dirty="0" smtClean="0">
                <a:latin typeface="+mn-lt"/>
                <a:ea typeface="+mn-ea"/>
              </a:rPr>
              <a:t>Support multiple languages without need to install Text-to-Speech Engine </a:t>
            </a:r>
          </a:p>
          <a:p>
            <a:pPr marL="361950" indent="-361950" algn="just" eaLnBrk="0" hangingPunct="0">
              <a:spcBef>
                <a:spcPct val="30000"/>
              </a:spcBef>
              <a:buFont typeface="Wingdings" pitchFamily="2" charset="2"/>
              <a:buChar char="ü"/>
              <a:defRPr/>
            </a:pPr>
            <a:endParaRPr lang="en-US" altLang="zh-TW" sz="2400" b="1" dirty="0" smtClean="0">
              <a:latin typeface="+mn-lt"/>
              <a:ea typeface="+mn-ea"/>
            </a:endParaRPr>
          </a:p>
          <a:p>
            <a:pPr marL="361950" indent="-361950" algn="just" eaLnBrk="0" hangingPunct="0">
              <a:spcBef>
                <a:spcPct val="30000"/>
              </a:spcBef>
              <a:buFont typeface="Wingdings" pitchFamily="2" charset="2"/>
              <a:buChar char="ü"/>
              <a:defRPr/>
            </a:pPr>
            <a:r>
              <a:rPr lang="en-US" altLang="zh-TW" sz="2400" b="1" dirty="0" smtClean="0">
                <a:latin typeface="+mn-lt"/>
                <a:ea typeface="+mn-ea"/>
              </a:rPr>
              <a:t>Android: </a:t>
            </a:r>
            <a:r>
              <a:rPr lang="en-US" altLang="zh-TW" sz="2400" b="1" dirty="0" err="1" smtClean="0">
                <a:latin typeface="+mn-lt"/>
                <a:ea typeface="+mn-ea"/>
              </a:rPr>
              <a:t>TalkBack</a:t>
            </a:r>
            <a:r>
              <a:rPr lang="en-US" altLang="zh-TW" sz="2400" b="1" dirty="0" smtClean="0">
                <a:latin typeface="+mn-lt"/>
                <a:ea typeface="+mn-ea"/>
              </a:rPr>
              <a:t> </a:t>
            </a:r>
          </a:p>
          <a:p>
            <a:pPr marL="723900" lvl="1" indent="-266700" eaLnBrk="0" hangingPunct="0"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US" altLang="zh-TW" sz="2000" dirty="0" smtClean="0">
                <a:latin typeface="+mn-lt"/>
                <a:ea typeface="+mn-ea"/>
              </a:rPr>
              <a:t>Open source</a:t>
            </a:r>
          </a:p>
          <a:p>
            <a:pPr marL="723900" lvl="1" indent="-266700" eaLnBrk="0" hangingPunct="0"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US" altLang="zh-TW" sz="2000" dirty="0" smtClean="0">
                <a:latin typeface="+mn-lt"/>
                <a:ea typeface="+mn-ea"/>
              </a:rPr>
              <a:t>Require to install third-party Text-to-Speech Engine</a:t>
            </a:r>
          </a:p>
          <a:p>
            <a:pPr marL="723900" lvl="1" indent="-266700" eaLnBrk="0" hangingPunct="0">
              <a:spcBef>
                <a:spcPct val="30000"/>
              </a:spcBef>
              <a:defRPr/>
            </a:pPr>
            <a:r>
              <a:rPr lang="en-US" altLang="zh-TW" sz="2000" dirty="0" smtClean="0">
                <a:latin typeface="+mn-lt"/>
                <a:ea typeface="+mn-ea"/>
              </a:rPr>
              <a:t>     </a:t>
            </a:r>
            <a:r>
              <a:rPr lang="en-US" altLang="zh-TW" sz="1600" dirty="0" smtClean="0">
                <a:latin typeface="+mn-lt"/>
                <a:ea typeface="+mn-ea"/>
              </a:rPr>
              <a:t>(e.g. </a:t>
            </a:r>
            <a:r>
              <a:rPr lang="en-US" altLang="zh-TW" sz="1600" dirty="0" err="1" smtClean="0">
                <a:latin typeface="+mn-lt"/>
                <a:ea typeface="+mn-ea"/>
              </a:rPr>
              <a:t>Ekho</a:t>
            </a:r>
            <a:r>
              <a:rPr lang="en-US" altLang="zh-TW" sz="1600" dirty="0" smtClean="0">
                <a:latin typeface="+mn-lt"/>
                <a:ea typeface="+mn-ea"/>
              </a:rPr>
              <a:t> (</a:t>
            </a:r>
            <a:r>
              <a:rPr lang="zh-TW" altLang="en-US" sz="1600" dirty="0" smtClean="0">
                <a:latin typeface="+mn-lt"/>
                <a:ea typeface="+mn-ea"/>
              </a:rPr>
              <a:t>余音</a:t>
            </a:r>
            <a:r>
              <a:rPr lang="en-US" altLang="zh-TW" sz="1600" dirty="0" smtClean="0">
                <a:latin typeface="+mn-lt"/>
                <a:ea typeface="+mn-ea"/>
              </a:rPr>
              <a:t>) - Free Text-to-Speech engine  for Cantonese) </a:t>
            </a:r>
          </a:p>
          <a:p>
            <a:pPr marL="361950" indent="-361950" algn="just" eaLnBrk="0" hangingPunct="0">
              <a:spcBef>
                <a:spcPct val="30000"/>
              </a:spcBef>
              <a:defRPr/>
            </a:pPr>
            <a:endParaRPr lang="en-US" altLang="zh-TW" sz="2000" dirty="0" smtClean="0">
              <a:latin typeface="+mn-lt"/>
              <a:ea typeface="+mn-ea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611560" y="476672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Screen</a:t>
            </a:r>
            <a:r>
              <a:rPr kumimoji="0" lang="en-US" altLang="zh-TW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Readers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11560" y="1196752"/>
            <a:ext cx="8388424" cy="73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indent="-361950" algn="just" eaLnBrk="0" hangingPunct="0">
              <a:spcBef>
                <a:spcPct val="30000"/>
              </a:spcBef>
              <a:buFont typeface="Arial" charset="0"/>
              <a:buChar char="•"/>
              <a:defRPr/>
            </a:pPr>
            <a:r>
              <a:rPr lang="en-US" altLang="zh-TW" sz="2400" dirty="0" smtClean="0">
                <a:latin typeface="+mn-lt"/>
                <a:ea typeface="+mn-ea"/>
              </a:rPr>
              <a:t>To identify and interpret what is being displayed on the screen</a:t>
            </a:r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6201" y="4221088"/>
            <a:ext cx="1002573" cy="96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1068" y="2204864"/>
            <a:ext cx="947979" cy="94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直線接點 8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81209"/>
            <a:ext cx="1636307" cy="984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線接點 15"/>
          <p:cNvCxnSpPr/>
          <p:nvPr/>
        </p:nvCxnSpPr>
        <p:spPr>
          <a:xfrm>
            <a:off x="467965" y="1022066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 bwMode="auto">
          <a:xfrm>
            <a:off x="683568" y="269776"/>
            <a:ext cx="7920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eaLnBrk="0" hangingPunct="0"/>
            <a:r>
              <a:rPr lang="en-US" altLang="zh-TW" sz="2800" b="1" dirty="0" smtClean="0">
                <a:latin typeface="Calibri" pitchFamily="34" charset="0"/>
              </a:rPr>
              <a:t>1. </a:t>
            </a:r>
            <a:r>
              <a:rPr kumimoji="0" lang="en-US" altLang="zh-TW" sz="2800" b="1" dirty="0" smtClean="0">
                <a:latin typeface="+mj-lt"/>
                <a:cs typeface="Times New Roman" pitchFamily="18" charset="0"/>
              </a:rPr>
              <a:t>Meaningful Text Alternative</a:t>
            </a:r>
            <a:endParaRPr kumimoji="0" lang="en-US" altLang="zh-TW" sz="2800" b="1" dirty="0" smtClean="0">
              <a:latin typeface="+mj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3568" y="1484313"/>
            <a:ext cx="793115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7675" marR="0" lvl="0" indent="-4476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tabLst/>
              <a:defRPr/>
            </a:pPr>
            <a:r>
              <a:rPr kumimoji="0" lang="en-AU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No alternatives for non-text content</a:t>
            </a:r>
          </a:p>
          <a:p>
            <a:pPr marL="847725" marR="0" lvl="1" indent="-400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Persons with visual impairment cannot perceive the image content </a:t>
            </a:r>
          </a:p>
        </p:txBody>
      </p:sp>
      <p:pic>
        <p:nvPicPr>
          <p:cNvPr id="11" name="圖片 10" descr="mobile_app1_e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3880" y="2852936"/>
            <a:ext cx="1818000" cy="27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625191"/>
            <a:ext cx="1177132" cy="194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12" descr="mobile_app1_e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5448" y="2853240"/>
            <a:ext cx="1828800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圖片 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7955" y="3622124"/>
            <a:ext cx="1242437" cy="19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橢圓 14"/>
          <p:cNvSpPr/>
          <p:nvPr/>
        </p:nvSpPr>
        <p:spPr bwMode="auto">
          <a:xfrm>
            <a:off x="2915816" y="4509120"/>
            <a:ext cx="396000" cy="432048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" name="橢圓 18"/>
          <p:cNvSpPr/>
          <p:nvPr/>
        </p:nvSpPr>
        <p:spPr bwMode="auto">
          <a:xfrm>
            <a:off x="6300192" y="4509120"/>
            <a:ext cx="396000" cy="432048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7164288" y="116632"/>
            <a:ext cx="1872208" cy="10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ctr"/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  <a:t>M01</a:t>
            </a:r>
            <a:br>
              <a:rPr lang="en-US" altLang="zh-TW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(Silver Award)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6" cstate="print"/>
          <a:srcRect r="9045"/>
          <a:stretch>
            <a:fillRect/>
          </a:stretch>
        </p:blipFill>
        <p:spPr bwMode="auto">
          <a:xfrm>
            <a:off x="7200376" y="170031"/>
            <a:ext cx="792000" cy="924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13628</TotalTime>
  <Words>1333</Words>
  <Application>Microsoft Office PowerPoint</Application>
  <PresentationFormat>如螢幕大小 (4:3)</PresentationFormat>
  <Paragraphs>363</Paragraphs>
  <Slides>45</Slides>
  <Notes>41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47" baseType="lpstr">
      <vt:lpstr>Custom Design</vt:lpstr>
      <vt:lpstr>點陣圖影像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</vt:vector>
  </TitlesOfParts>
  <Company>The Government of HKSAR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Accessibility Recognition Scheme</dc:title>
  <dc:creator>OGCIO</dc:creator>
  <cp:lastModifiedBy>Sarah SS LEUNG</cp:lastModifiedBy>
  <cp:revision>1236</cp:revision>
  <dcterms:created xsi:type="dcterms:W3CDTF">2011-09-21T04:23:14Z</dcterms:created>
  <dcterms:modified xsi:type="dcterms:W3CDTF">2015-11-05T07:12:38Z</dcterms:modified>
</cp:coreProperties>
</file>